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48" y="-7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1.png"/><Relationship Id="rId21" Type="http://schemas.openxmlformats.org/officeDocument/2006/relationships/image" Target="../media/image58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10" Type="http://schemas.openxmlformats.org/officeDocument/2006/relationships/image" Target="../media/image16.png"/><Relationship Id="rId19" Type="http://schemas.openxmlformats.org/officeDocument/2006/relationships/image" Target="../media/image56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1.png"/><Relationship Id="rId7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16.png"/><Relationship Id="rId4" Type="http://schemas.openxmlformats.org/officeDocument/2006/relationships/image" Target="../media/image43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4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3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16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ietro.perugino@receita.fazenda.gov.b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object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4" name="object 5"/>
          <p:cNvSpPr>
            <a:spLocks noChangeArrowheads="1"/>
          </p:cNvSpPr>
          <p:nvPr/>
        </p:nvSpPr>
        <p:spPr bwMode="auto">
          <a:xfrm>
            <a:off x="3014663" y="396875"/>
            <a:ext cx="5029200" cy="3286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8525" y="4248150"/>
            <a:ext cx="5476875" cy="59690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1750"/>
              </a:lnSpc>
              <a:spcBef>
                <a:spcPts val="88"/>
              </a:spcBef>
            </a:pPr>
            <a:r>
              <a:rPr lang="en-US" sz="16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Pro</a:t>
            </a:r>
            <a:r>
              <a:rPr lang="es-ES_tradnl" sz="16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yecto</a:t>
            </a:r>
            <a:r>
              <a:rPr lang="en-US" sz="16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 de Integra</a:t>
            </a:r>
            <a:r>
              <a:rPr lang="es-ES_tradnl" sz="16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ción</a:t>
            </a:r>
            <a:r>
              <a:rPr lang="en-US" sz="16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 Nacional – Redesim</a:t>
            </a:r>
            <a:endParaRPr lang="en-US" sz="1600"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01000"/>
              </a:lnSpc>
              <a:spcBef>
                <a:spcPts val="888"/>
              </a:spcBef>
            </a:pPr>
            <a:r>
              <a:rPr lang="en-US" sz="16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Receita Federal d</a:t>
            </a:r>
            <a:r>
              <a:rPr lang="es-ES_tradnl" sz="16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e</a:t>
            </a:r>
            <a:r>
              <a:rPr lang="en-US" sz="16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 Brasil</a:t>
            </a:r>
            <a:endParaRPr lang="en-US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74988" y="5727700"/>
            <a:ext cx="5127625" cy="598488"/>
          </a:xfrm>
          <a:prstGeom prst="rect">
            <a:avLst/>
          </a:prstGeom>
        </p:spPr>
        <p:txBody>
          <a:bodyPr lIns="0" tIns="0" rIns="0" bIns="0"/>
          <a:lstStyle/>
          <a:p>
            <a:pPr marL="987425" algn="ctr">
              <a:lnSpc>
                <a:spcPts val="1750"/>
              </a:lnSpc>
              <a:spcBef>
                <a:spcPts val="88"/>
              </a:spcBef>
            </a:pPr>
            <a:r>
              <a:rPr lang="en-US" sz="16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Encuentro Sur-Sur – Sesión IV</a:t>
            </a:r>
            <a:endParaRPr lang="en-US" sz="1600">
              <a:latin typeface="Tahoma" pitchFamily="34" charset="0"/>
              <a:cs typeface="Tahoma" pitchFamily="34" charset="0"/>
            </a:endParaRPr>
          </a:p>
          <a:p>
            <a:pPr marL="987425" algn="ctr">
              <a:lnSpc>
                <a:spcPct val="101000"/>
              </a:lnSpc>
              <a:spcBef>
                <a:spcPts val="888"/>
              </a:spcBef>
            </a:pPr>
            <a:r>
              <a:rPr lang="en-US" sz="16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Antigua – Guatemala – 26 a 30 de agosto de 2013</a:t>
            </a:r>
            <a:endParaRPr lang="en-US" sz="16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8600" y="2624138"/>
            <a:ext cx="9601200" cy="1660525"/>
          </a:xfrm>
          <a:prstGeom prst="rect">
            <a:avLst/>
          </a:prstGeom>
        </p:spPr>
        <p:txBody>
          <a:bodyPr lIns="0" tIns="0" rIns="0" bIns="0"/>
          <a:lstStyle/>
          <a:p>
            <a:pPr marL="298450" algn="ctr">
              <a:lnSpc>
                <a:spcPts val="3000"/>
              </a:lnSpc>
              <a:spcBef>
                <a:spcPts val="150"/>
              </a:spcBef>
            </a:pPr>
            <a:r>
              <a:rPr lang="en-US" sz="24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FLU</a:t>
            </a:r>
            <a:r>
              <a:rPr lang="es-ES_tradnl" sz="24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J</a:t>
            </a:r>
            <a:r>
              <a:rPr lang="en-US" sz="24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O PARA</a:t>
            </a:r>
            <a:r>
              <a:rPr lang="es-ES_tradnl" sz="24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 EL </a:t>
            </a:r>
            <a:r>
              <a:rPr lang="en-US" sz="24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PROCESO DE REGISTRO </a:t>
            </a:r>
            <a:r>
              <a:rPr lang="es-ES_tradnl" sz="24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Y</a:t>
            </a:r>
            <a:endParaRPr lang="en-US" sz="2400">
              <a:latin typeface="Tahoma" pitchFamily="34" charset="0"/>
              <a:cs typeface="Tahoma" pitchFamily="34" charset="0"/>
            </a:endParaRPr>
          </a:p>
          <a:p>
            <a:pPr marL="298450" algn="ctr">
              <a:lnSpc>
                <a:spcPct val="150000"/>
              </a:lnSpc>
              <a:spcBef>
                <a:spcPts val="413"/>
              </a:spcBef>
            </a:pPr>
            <a:r>
              <a:rPr lang="en-US" sz="24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LEGALIZA</a:t>
            </a:r>
            <a:r>
              <a:rPr lang="es-ES_tradnl" sz="24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CION</a:t>
            </a:r>
            <a:r>
              <a:rPr lang="en-US" sz="24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 DE EMPRESAS PROP</a:t>
            </a:r>
            <a:r>
              <a:rPr lang="es-ES_tradnl" sz="24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UESTO </a:t>
            </a:r>
            <a:r>
              <a:rPr lang="en-US" sz="24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es-ES_tradnl" sz="24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OR</a:t>
            </a:r>
          </a:p>
          <a:p>
            <a:pPr marL="298450" algn="ctr">
              <a:lnSpc>
                <a:spcPct val="150000"/>
              </a:lnSpc>
              <a:spcBef>
                <a:spcPts val="413"/>
              </a:spcBef>
            </a:pPr>
            <a:r>
              <a:rPr lang="en-US" sz="2400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 REDESIM</a:t>
            </a:r>
            <a:endParaRPr lang="en-US" sz="24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bject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4" name="object 16"/>
          <p:cNvSpPr>
            <a:spLocks noChangeArrowheads="1"/>
          </p:cNvSpPr>
          <p:nvPr/>
        </p:nvSpPr>
        <p:spPr bwMode="auto">
          <a:xfrm>
            <a:off x="2339975" y="3124200"/>
            <a:ext cx="4670425" cy="2759075"/>
          </a:xfrm>
          <a:custGeom>
            <a:avLst/>
            <a:gdLst>
              <a:gd name="T0" fmla="*/ 0 w 4671060"/>
              <a:gd name="T1" fmla="*/ 0 h 2758440"/>
              <a:gd name="T2" fmla="*/ 4671060 w 4671060"/>
              <a:gd name="T3" fmla="*/ 2758440 h 2758440"/>
            </a:gdLst>
            <a:ahLst/>
            <a:cxnLst/>
            <a:rect l="T0" t="T1" r="T2" b="T3"/>
            <a:pathLst>
              <a:path w="4671060" h="2758440">
                <a:moveTo>
                  <a:pt x="2335530" y="2758440"/>
                </a:moveTo>
                <a:lnTo>
                  <a:pt x="4671060" y="2758440"/>
                </a:lnTo>
                <a:lnTo>
                  <a:pt x="4671060" y="0"/>
                </a:lnTo>
                <a:lnTo>
                  <a:pt x="0" y="0"/>
                </a:lnTo>
                <a:lnTo>
                  <a:pt x="0" y="2758440"/>
                </a:lnTo>
                <a:lnTo>
                  <a:pt x="2335530" y="2758440"/>
                </a:lnTo>
                <a:close/>
              </a:path>
            </a:pathLst>
          </a:custGeom>
          <a:solidFill>
            <a:srgbClr val="DAE4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5" name="object 17"/>
          <p:cNvSpPr>
            <a:spLocks noChangeArrowheads="1"/>
          </p:cNvSpPr>
          <p:nvPr/>
        </p:nvSpPr>
        <p:spPr bwMode="auto">
          <a:xfrm>
            <a:off x="4675188" y="5883275"/>
            <a:ext cx="39687" cy="0"/>
          </a:xfrm>
          <a:custGeom>
            <a:avLst/>
            <a:gdLst>
              <a:gd name="T0" fmla="*/ 0 w 40639"/>
              <a:gd name="T1" fmla="*/ 40639 w 40639"/>
            </a:gdLst>
            <a:ahLst/>
            <a:cxnLst/>
            <a:rect l="T0" t="0" r="T1" b="0"/>
            <a:pathLst>
              <a:path w="40639">
                <a:moveTo>
                  <a:pt x="4063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6" name="object 18"/>
          <p:cNvSpPr>
            <a:spLocks noChangeArrowheads="1"/>
          </p:cNvSpPr>
          <p:nvPr/>
        </p:nvSpPr>
        <p:spPr bwMode="auto">
          <a:xfrm>
            <a:off x="4624388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7" name="object 19"/>
          <p:cNvSpPr>
            <a:spLocks noChangeArrowheads="1"/>
          </p:cNvSpPr>
          <p:nvPr/>
        </p:nvSpPr>
        <p:spPr bwMode="auto">
          <a:xfrm>
            <a:off x="4624388" y="5883275"/>
            <a:ext cx="90487" cy="0"/>
          </a:xfrm>
          <a:custGeom>
            <a:avLst/>
            <a:gdLst>
              <a:gd name="T0" fmla="*/ 0 w 91439"/>
              <a:gd name="T1" fmla="*/ 91439 w 91439"/>
            </a:gdLst>
            <a:ahLst/>
            <a:cxnLst/>
            <a:rect l="T0" t="0" r="T1" b="0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8" name="object 20"/>
          <p:cNvSpPr>
            <a:spLocks noChangeArrowheads="1"/>
          </p:cNvSpPr>
          <p:nvPr/>
        </p:nvSpPr>
        <p:spPr bwMode="auto">
          <a:xfrm>
            <a:off x="45370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9" name="object 21"/>
          <p:cNvSpPr>
            <a:spLocks noChangeArrowheads="1"/>
          </p:cNvSpPr>
          <p:nvPr/>
        </p:nvSpPr>
        <p:spPr bwMode="auto">
          <a:xfrm>
            <a:off x="45370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0" name="object 22"/>
          <p:cNvSpPr>
            <a:spLocks noChangeArrowheads="1"/>
          </p:cNvSpPr>
          <p:nvPr/>
        </p:nvSpPr>
        <p:spPr bwMode="auto">
          <a:xfrm>
            <a:off x="44481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1" name="object 23"/>
          <p:cNvSpPr>
            <a:spLocks noChangeArrowheads="1"/>
          </p:cNvSpPr>
          <p:nvPr/>
        </p:nvSpPr>
        <p:spPr bwMode="auto">
          <a:xfrm>
            <a:off x="44481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2" name="object 24"/>
          <p:cNvSpPr>
            <a:spLocks noChangeArrowheads="1"/>
          </p:cNvSpPr>
          <p:nvPr/>
        </p:nvSpPr>
        <p:spPr bwMode="auto">
          <a:xfrm>
            <a:off x="43592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3" name="object 25"/>
          <p:cNvSpPr>
            <a:spLocks noChangeArrowheads="1"/>
          </p:cNvSpPr>
          <p:nvPr/>
        </p:nvSpPr>
        <p:spPr bwMode="auto">
          <a:xfrm>
            <a:off x="43592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4" name="object 26"/>
          <p:cNvSpPr>
            <a:spLocks noChangeArrowheads="1"/>
          </p:cNvSpPr>
          <p:nvPr/>
        </p:nvSpPr>
        <p:spPr bwMode="auto">
          <a:xfrm>
            <a:off x="4271963" y="5883275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495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5" name="object 27"/>
          <p:cNvSpPr>
            <a:spLocks noChangeArrowheads="1"/>
          </p:cNvSpPr>
          <p:nvPr/>
        </p:nvSpPr>
        <p:spPr bwMode="auto">
          <a:xfrm>
            <a:off x="4271963" y="5883275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6" name="object 28"/>
          <p:cNvSpPr>
            <a:spLocks noChangeArrowheads="1"/>
          </p:cNvSpPr>
          <p:nvPr/>
        </p:nvSpPr>
        <p:spPr bwMode="auto">
          <a:xfrm>
            <a:off x="4183063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7" name="object 29"/>
          <p:cNvSpPr>
            <a:spLocks noChangeArrowheads="1"/>
          </p:cNvSpPr>
          <p:nvPr/>
        </p:nvSpPr>
        <p:spPr bwMode="auto">
          <a:xfrm>
            <a:off x="4183063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8" name="object 30"/>
          <p:cNvSpPr>
            <a:spLocks noChangeArrowheads="1"/>
          </p:cNvSpPr>
          <p:nvPr/>
        </p:nvSpPr>
        <p:spPr bwMode="auto">
          <a:xfrm>
            <a:off x="4095750" y="5883275"/>
            <a:ext cx="49213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4952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9" name="object 31"/>
          <p:cNvSpPr>
            <a:spLocks noChangeArrowheads="1"/>
          </p:cNvSpPr>
          <p:nvPr/>
        </p:nvSpPr>
        <p:spPr bwMode="auto">
          <a:xfrm>
            <a:off x="4095750" y="5883275"/>
            <a:ext cx="49213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0" name="object 32"/>
          <p:cNvSpPr>
            <a:spLocks noChangeArrowheads="1"/>
          </p:cNvSpPr>
          <p:nvPr/>
        </p:nvSpPr>
        <p:spPr bwMode="auto">
          <a:xfrm>
            <a:off x="400685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1" name="object 33"/>
          <p:cNvSpPr>
            <a:spLocks noChangeArrowheads="1"/>
          </p:cNvSpPr>
          <p:nvPr/>
        </p:nvSpPr>
        <p:spPr bwMode="auto">
          <a:xfrm>
            <a:off x="400685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2" name="object 34"/>
          <p:cNvSpPr>
            <a:spLocks noChangeArrowheads="1"/>
          </p:cNvSpPr>
          <p:nvPr/>
        </p:nvSpPr>
        <p:spPr bwMode="auto">
          <a:xfrm>
            <a:off x="3919538" y="5883275"/>
            <a:ext cx="49212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4952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3" name="object 35"/>
          <p:cNvSpPr>
            <a:spLocks noChangeArrowheads="1"/>
          </p:cNvSpPr>
          <p:nvPr/>
        </p:nvSpPr>
        <p:spPr bwMode="auto">
          <a:xfrm>
            <a:off x="3919538" y="5883275"/>
            <a:ext cx="49212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4" name="object 36"/>
          <p:cNvSpPr>
            <a:spLocks noChangeArrowheads="1"/>
          </p:cNvSpPr>
          <p:nvPr/>
        </p:nvSpPr>
        <p:spPr bwMode="auto">
          <a:xfrm>
            <a:off x="3830638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5" name="object 37"/>
          <p:cNvSpPr>
            <a:spLocks noChangeArrowheads="1"/>
          </p:cNvSpPr>
          <p:nvPr/>
        </p:nvSpPr>
        <p:spPr bwMode="auto">
          <a:xfrm>
            <a:off x="3830638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6" name="object 38"/>
          <p:cNvSpPr>
            <a:spLocks noChangeArrowheads="1"/>
          </p:cNvSpPr>
          <p:nvPr/>
        </p:nvSpPr>
        <p:spPr bwMode="auto">
          <a:xfrm>
            <a:off x="374332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7" name="object 39"/>
          <p:cNvSpPr>
            <a:spLocks noChangeArrowheads="1"/>
          </p:cNvSpPr>
          <p:nvPr/>
        </p:nvSpPr>
        <p:spPr bwMode="auto">
          <a:xfrm>
            <a:off x="374332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8" name="object 40"/>
          <p:cNvSpPr>
            <a:spLocks noChangeArrowheads="1"/>
          </p:cNvSpPr>
          <p:nvPr/>
        </p:nvSpPr>
        <p:spPr bwMode="auto">
          <a:xfrm>
            <a:off x="365442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9" name="object 41"/>
          <p:cNvSpPr>
            <a:spLocks noChangeArrowheads="1"/>
          </p:cNvSpPr>
          <p:nvPr/>
        </p:nvSpPr>
        <p:spPr bwMode="auto">
          <a:xfrm>
            <a:off x="365442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0" name="object 42"/>
          <p:cNvSpPr>
            <a:spLocks noChangeArrowheads="1"/>
          </p:cNvSpPr>
          <p:nvPr/>
        </p:nvSpPr>
        <p:spPr bwMode="auto">
          <a:xfrm>
            <a:off x="356552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1" name="object 43"/>
          <p:cNvSpPr>
            <a:spLocks noChangeArrowheads="1"/>
          </p:cNvSpPr>
          <p:nvPr/>
        </p:nvSpPr>
        <p:spPr bwMode="auto">
          <a:xfrm>
            <a:off x="356552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2" name="object 44"/>
          <p:cNvSpPr>
            <a:spLocks noChangeArrowheads="1"/>
          </p:cNvSpPr>
          <p:nvPr/>
        </p:nvSpPr>
        <p:spPr bwMode="auto">
          <a:xfrm>
            <a:off x="3478213" y="5883275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495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3" name="object 45"/>
          <p:cNvSpPr>
            <a:spLocks noChangeArrowheads="1"/>
          </p:cNvSpPr>
          <p:nvPr/>
        </p:nvSpPr>
        <p:spPr bwMode="auto">
          <a:xfrm>
            <a:off x="3478213" y="5883275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4" name="object 46"/>
          <p:cNvSpPr>
            <a:spLocks noChangeArrowheads="1"/>
          </p:cNvSpPr>
          <p:nvPr/>
        </p:nvSpPr>
        <p:spPr bwMode="auto">
          <a:xfrm>
            <a:off x="3389313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5" name="object 47"/>
          <p:cNvSpPr>
            <a:spLocks noChangeArrowheads="1"/>
          </p:cNvSpPr>
          <p:nvPr/>
        </p:nvSpPr>
        <p:spPr bwMode="auto">
          <a:xfrm>
            <a:off x="3389313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6" name="object 48"/>
          <p:cNvSpPr>
            <a:spLocks noChangeArrowheads="1"/>
          </p:cNvSpPr>
          <p:nvPr/>
        </p:nvSpPr>
        <p:spPr bwMode="auto">
          <a:xfrm>
            <a:off x="3302000" y="5883275"/>
            <a:ext cx="49213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4952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7" name="object 49"/>
          <p:cNvSpPr>
            <a:spLocks noChangeArrowheads="1"/>
          </p:cNvSpPr>
          <p:nvPr/>
        </p:nvSpPr>
        <p:spPr bwMode="auto">
          <a:xfrm>
            <a:off x="3302000" y="5883275"/>
            <a:ext cx="49213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8" name="object 50"/>
          <p:cNvSpPr>
            <a:spLocks noChangeArrowheads="1"/>
          </p:cNvSpPr>
          <p:nvPr/>
        </p:nvSpPr>
        <p:spPr bwMode="auto">
          <a:xfrm>
            <a:off x="321310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9" name="object 51"/>
          <p:cNvSpPr>
            <a:spLocks noChangeArrowheads="1"/>
          </p:cNvSpPr>
          <p:nvPr/>
        </p:nvSpPr>
        <p:spPr bwMode="auto">
          <a:xfrm>
            <a:off x="321310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0" name="object 52"/>
          <p:cNvSpPr>
            <a:spLocks noChangeArrowheads="1"/>
          </p:cNvSpPr>
          <p:nvPr/>
        </p:nvSpPr>
        <p:spPr bwMode="auto">
          <a:xfrm>
            <a:off x="3125788" y="5883275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495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1" name="object 53"/>
          <p:cNvSpPr>
            <a:spLocks noChangeArrowheads="1"/>
          </p:cNvSpPr>
          <p:nvPr/>
        </p:nvSpPr>
        <p:spPr bwMode="auto">
          <a:xfrm>
            <a:off x="3125788" y="5883275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2" name="object 54"/>
          <p:cNvSpPr>
            <a:spLocks noChangeArrowheads="1"/>
          </p:cNvSpPr>
          <p:nvPr/>
        </p:nvSpPr>
        <p:spPr bwMode="auto">
          <a:xfrm>
            <a:off x="3036888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3" name="object 55"/>
          <p:cNvSpPr>
            <a:spLocks noChangeArrowheads="1"/>
          </p:cNvSpPr>
          <p:nvPr/>
        </p:nvSpPr>
        <p:spPr bwMode="auto">
          <a:xfrm>
            <a:off x="3036888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4" name="object 56"/>
          <p:cNvSpPr>
            <a:spLocks noChangeArrowheads="1"/>
          </p:cNvSpPr>
          <p:nvPr/>
        </p:nvSpPr>
        <p:spPr bwMode="auto">
          <a:xfrm>
            <a:off x="29495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5" name="object 57"/>
          <p:cNvSpPr>
            <a:spLocks noChangeArrowheads="1"/>
          </p:cNvSpPr>
          <p:nvPr/>
        </p:nvSpPr>
        <p:spPr bwMode="auto">
          <a:xfrm>
            <a:off x="29495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6" name="object 58"/>
          <p:cNvSpPr>
            <a:spLocks noChangeArrowheads="1"/>
          </p:cNvSpPr>
          <p:nvPr/>
        </p:nvSpPr>
        <p:spPr bwMode="auto">
          <a:xfrm>
            <a:off x="28606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7" name="object 59"/>
          <p:cNvSpPr>
            <a:spLocks noChangeArrowheads="1"/>
          </p:cNvSpPr>
          <p:nvPr/>
        </p:nvSpPr>
        <p:spPr bwMode="auto">
          <a:xfrm>
            <a:off x="28606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8" name="object 60"/>
          <p:cNvSpPr>
            <a:spLocks noChangeArrowheads="1"/>
          </p:cNvSpPr>
          <p:nvPr/>
        </p:nvSpPr>
        <p:spPr bwMode="auto">
          <a:xfrm>
            <a:off x="27717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9" name="object 61"/>
          <p:cNvSpPr>
            <a:spLocks noChangeArrowheads="1"/>
          </p:cNvSpPr>
          <p:nvPr/>
        </p:nvSpPr>
        <p:spPr bwMode="auto">
          <a:xfrm>
            <a:off x="27717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0" name="object 62"/>
          <p:cNvSpPr>
            <a:spLocks noChangeArrowheads="1"/>
          </p:cNvSpPr>
          <p:nvPr/>
        </p:nvSpPr>
        <p:spPr bwMode="auto">
          <a:xfrm>
            <a:off x="2684463" y="5883275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495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1" name="object 63"/>
          <p:cNvSpPr>
            <a:spLocks noChangeArrowheads="1"/>
          </p:cNvSpPr>
          <p:nvPr/>
        </p:nvSpPr>
        <p:spPr bwMode="auto">
          <a:xfrm>
            <a:off x="2684463" y="5883275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2" name="object 64"/>
          <p:cNvSpPr>
            <a:spLocks noChangeArrowheads="1"/>
          </p:cNvSpPr>
          <p:nvPr/>
        </p:nvSpPr>
        <p:spPr bwMode="auto">
          <a:xfrm>
            <a:off x="2595563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3" name="object 65"/>
          <p:cNvSpPr>
            <a:spLocks noChangeArrowheads="1"/>
          </p:cNvSpPr>
          <p:nvPr/>
        </p:nvSpPr>
        <p:spPr bwMode="auto">
          <a:xfrm>
            <a:off x="2595563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4" name="object 66"/>
          <p:cNvSpPr>
            <a:spLocks noChangeArrowheads="1"/>
          </p:cNvSpPr>
          <p:nvPr/>
        </p:nvSpPr>
        <p:spPr bwMode="auto">
          <a:xfrm>
            <a:off x="2508250" y="5883275"/>
            <a:ext cx="49213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495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5" name="object 67"/>
          <p:cNvSpPr>
            <a:spLocks noChangeArrowheads="1"/>
          </p:cNvSpPr>
          <p:nvPr/>
        </p:nvSpPr>
        <p:spPr bwMode="auto">
          <a:xfrm>
            <a:off x="2508250" y="5883275"/>
            <a:ext cx="49213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6" name="object 68"/>
          <p:cNvSpPr>
            <a:spLocks noChangeArrowheads="1"/>
          </p:cNvSpPr>
          <p:nvPr/>
        </p:nvSpPr>
        <p:spPr bwMode="auto">
          <a:xfrm>
            <a:off x="241935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7" name="object 69"/>
          <p:cNvSpPr>
            <a:spLocks noChangeArrowheads="1"/>
          </p:cNvSpPr>
          <p:nvPr/>
        </p:nvSpPr>
        <p:spPr bwMode="auto">
          <a:xfrm>
            <a:off x="241935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8" name="object 70"/>
          <p:cNvSpPr>
            <a:spLocks noChangeArrowheads="1"/>
          </p:cNvSpPr>
          <p:nvPr/>
        </p:nvSpPr>
        <p:spPr bwMode="auto">
          <a:xfrm>
            <a:off x="2339975" y="5883275"/>
            <a:ext cx="41275" cy="0"/>
          </a:xfrm>
          <a:custGeom>
            <a:avLst/>
            <a:gdLst>
              <a:gd name="T0" fmla="*/ 0 w 41910"/>
              <a:gd name="T1" fmla="*/ 41910 w 41910"/>
            </a:gdLst>
            <a:ahLst/>
            <a:cxnLst/>
            <a:rect l="T0" t="0" r="T1" b="0"/>
            <a:pathLst>
              <a:path w="41910">
                <a:moveTo>
                  <a:pt x="4191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9" name="object 71"/>
          <p:cNvSpPr>
            <a:spLocks noChangeArrowheads="1"/>
          </p:cNvSpPr>
          <p:nvPr/>
        </p:nvSpPr>
        <p:spPr bwMode="auto">
          <a:xfrm>
            <a:off x="2339975" y="5875338"/>
            <a:ext cx="0" cy="7937"/>
          </a:xfrm>
          <a:custGeom>
            <a:avLst/>
            <a:gdLst>
              <a:gd name="T0" fmla="*/ 0 h 7620"/>
              <a:gd name="T1" fmla="*/ 7620 h 7620"/>
            </a:gdLst>
            <a:ahLst/>
            <a:cxnLst/>
            <a:rect l="0" t="T0" r="0" b="T1"/>
            <a:pathLst>
              <a:path h="7620">
                <a:moveTo>
                  <a:pt x="0" y="761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0" name="object 72"/>
          <p:cNvSpPr>
            <a:spLocks noChangeArrowheads="1"/>
          </p:cNvSpPr>
          <p:nvPr/>
        </p:nvSpPr>
        <p:spPr bwMode="auto">
          <a:xfrm>
            <a:off x="2339975" y="578643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79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1" name="object 73"/>
          <p:cNvSpPr>
            <a:spLocks noChangeArrowheads="1"/>
          </p:cNvSpPr>
          <p:nvPr/>
        </p:nvSpPr>
        <p:spPr bwMode="auto">
          <a:xfrm>
            <a:off x="2339975" y="578643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799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2" name="object 74"/>
          <p:cNvSpPr>
            <a:spLocks noChangeArrowheads="1"/>
          </p:cNvSpPr>
          <p:nvPr/>
        </p:nvSpPr>
        <p:spPr bwMode="auto">
          <a:xfrm>
            <a:off x="2339975" y="56991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3" name="object 75"/>
          <p:cNvSpPr>
            <a:spLocks noChangeArrowheads="1"/>
          </p:cNvSpPr>
          <p:nvPr/>
        </p:nvSpPr>
        <p:spPr bwMode="auto">
          <a:xfrm>
            <a:off x="2339975" y="56991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4" name="object 76"/>
          <p:cNvSpPr>
            <a:spLocks noChangeArrowheads="1"/>
          </p:cNvSpPr>
          <p:nvPr/>
        </p:nvSpPr>
        <p:spPr bwMode="auto">
          <a:xfrm>
            <a:off x="2339975" y="5610225"/>
            <a:ext cx="0" cy="50800"/>
          </a:xfrm>
          <a:custGeom>
            <a:avLst/>
            <a:gdLst>
              <a:gd name="T0" fmla="*/ 0 h 49530"/>
              <a:gd name="T1" fmla="*/ 49530 h 49530"/>
            </a:gdLst>
            <a:ahLst/>
            <a:cxnLst/>
            <a:rect l="0" t="T0" r="0" b="T1"/>
            <a:pathLst>
              <a:path h="49530">
                <a:moveTo>
                  <a:pt x="0" y="4952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5" name="object 77"/>
          <p:cNvSpPr>
            <a:spLocks noChangeArrowheads="1"/>
          </p:cNvSpPr>
          <p:nvPr/>
        </p:nvSpPr>
        <p:spPr bwMode="auto">
          <a:xfrm>
            <a:off x="2339975" y="5610225"/>
            <a:ext cx="0" cy="50800"/>
          </a:xfrm>
          <a:custGeom>
            <a:avLst/>
            <a:gdLst>
              <a:gd name="T0" fmla="*/ 0 h 49530"/>
              <a:gd name="T1" fmla="*/ 49530 h 49530"/>
            </a:gdLst>
            <a:ahLst/>
            <a:cxnLst/>
            <a:rect l="0" t="T0" r="0" b="T1"/>
            <a:pathLst>
              <a:path h="49530">
                <a:moveTo>
                  <a:pt x="0" y="0"/>
                </a:moveTo>
                <a:lnTo>
                  <a:pt x="0" y="49529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6" name="object 78"/>
          <p:cNvSpPr>
            <a:spLocks noChangeArrowheads="1"/>
          </p:cNvSpPr>
          <p:nvPr/>
        </p:nvSpPr>
        <p:spPr bwMode="auto">
          <a:xfrm>
            <a:off x="2339975" y="55213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79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7" name="object 79"/>
          <p:cNvSpPr>
            <a:spLocks noChangeArrowheads="1"/>
          </p:cNvSpPr>
          <p:nvPr/>
        </p:nvSpPr>
        <p:spPr bwMode="auto">
          <a:xfrm>
            <a:off x="2339975" y="55213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799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8" name="object 80"/>
          <p:cNvSpPr>
            <a:spLocks noChangeArrowheads="1"/>
          </p:cNvSpPr>
          <p:nvPr/>
        </p:nvSpPr>
        <p:spPr bwMode="auto">
          <a:xfrm>
            <a:off x="2339975" y="5434013"/>
            <a:ext cx="0" cy="49212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4953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9" name="object 81"/>
          <p:cNvSpPr>
            <a:spLocks noChangeArrowheads="1"/>
          </p:cNvSpPr>
          <p:nvPr/>
        </p:nvSpPr>
        <p:spPr bwMode="auto">
          <a:xfrm>
            <a:off x="2339975" y="5434013"/>
            <a:ext cx="0" cy="49212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0"/>
                </a:moveTo>
                <a:lnTo>
                  <a:pt x="0" y="4953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0" name="object 82"/>
          <p:cNvSpPr>
            <a:spLocks noChangeArrowheads="1"/>
          </p:cNvSpPr>
          <p:nvPr/>
        </p:nvSpPr>
        <p:spPr bwMode="auto">
          <a:xfrm>
            <a:off x="2339975" y="5345113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1" name="object 83"/>
          <p:cNvSpPr>
            <a:spLocks noChangeArrowheads="1"/>
          </p:cNvSpPr>
          <p:nvPr/>
        </p:nvSpPr>
        <p:spPr bwMode="auto">
          <a:xfrm>
            <a:off x="2339975" y="5345113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2" name="object 84"/>
          <p:cNvSpPr>
            <a:spLocks noChangeArrowheads="1"/>
          </p:cNvSpPr>
          <p:nvPr/>
        </p:nvSpPr>
        <p:spPr bwMode="auto">
          <a:xfrm>
            <a:off x="2339975" y="5257800"/>
            <a:ext cx="0" cy="49213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4953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3" name="object 85"/>
          <p:cNvSpPr>
            <a:spLocks noChangeArrowheads="1"/>
          </p:cNvSpPr>
          <p:nvPr/>
        </p:nvSpPr>
        <p:spPr bwMode="auto">
          <a:xfrm>
            <a:off x="2339975" y="5257800"/>
            <a:ext cx="0" cy="49213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0"/>
                </a:moveTo>
                <a:lnTo>
                  <a:pt x="0" y="4953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4" name="object 86"/>
          <p:cNvSpPr>
            <a:spLocks noChangeArrowheads="1"/>
          </p:cNvSpPr>
          <p:nvPr/>
        </p:nvSpPr>
        <p:spPr bwMode="auto">
          <a:xfrm>
            <a:off x="2339975" y="5168900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5" name="object 87"/>
          <p:cNvSpPr>
            <a:spLocks noChangeArrowheads="1"/>
          </p:cNvSpPr>
          <p:nvPr/>
        </p:nvSpPr>
        <p:spPr bwMode="auto">
          <a:xfrm>
            <a:off x="2339975" y="5168900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6" name="object 88"/>
          <p:cNvSpPr>
            <a:spLocks noChangeArrowheads="1"/>
          </p:cNvSpPr>
          <p:nvPr/>
        </p:nvSpPr>
        <p:spPr bwMode="auto">
          <a:xfrm>
            <a:off x="2339975" y="508158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79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7" name="object 89"/>
          <p:cNvSpPr>
            <a:spLocks noChangeArrowheads="1"/>
          </p:cNvSpPr>
          <p:nvPr/>
        </p:nvSpPr>
        <p:spPr bwMode="auto">
          <a:xfrm>
            <a:off x="2339975" y="508158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799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8" name="object 90"/>
          <p:cNvSpPr>
            <a:spLocks noChangeArrowheads="1"/>
          </p:cNvSpPr>
          <p:nvPr/>
        </p:nvSpPr>
        <p:spPr bwMode="auto">
          <a:xfrm>
            <a:off x="2339975" y="499268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79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9" name="object 91"/>
          <p:cNvSpPr>
            <a:spLocks noChangeArrowheads="1"/>
          </p:cNvSpPr>
          <p:nvPr/>
        </p:nvSpPr>
        <p:spPr bwMode="auto">
          <a:xfrm>
            <a:off x="2339975" y="499268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799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0" name="object 92"/>
          <p:cNvSpPr>
            <a:spLocks noChangeArrowheads="1"/>
          </p:cNvSpPr>
          <p:nvPr/>
        </p:nvSpPr>
        <p:spPr bwMode="auto">
          <a:xfrm>
            <a:off x="2339975" y="490537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1" name="object 93"/>
          <p:cNvSpPr>
            <a:spLocks noChangeArrowheads="1"/>
          </p:cNvSpPr>
          <p:nvPr/>
        </p:nvSpPr>
        <p:spPr bwMode="auto">
          <a:xfrm>
            <a:off x="2339975" y="490537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2" name="object 94"/>
          <p:cNvSpPr>
            <a:spLocks noChangeArrowheads="1"/>
          </p:cNvSpPr>
          <p:nvPr/>
        </p:nvSpPr>
        <p:spPr bwMode="auto">
          <a:xfrm>
            <a:off x="2339975" y="481647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3" name="object 95"/>
          <p:cNvSpPr>
            <a:spLocks noChangeArrowheads="1"/>
          </p:cNvSpPr>
          <p:nvPr/>
        </p:nvSpPr>
        <p:spPr bwMode="auto">
          <a:xfrm>
            <a:off x="2339975" y="481647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4" name="object 96"/>
          <p:cNvSpPr>
            <a:spLocks noChangeArrowheads="1"/>
          </p:cNvSpPr>
          <p:nvPr/>
        </p:nvSpPr>
        <p:spPr bwMode="auto">
          <a:xfrm>
            <a:off x="2339975" y="472757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5" name="object 97"/>
          <p:cNvSpPr>
            <a:spLocks noChangeArrowheads="1"/>
          </p:cNvSpPr>
          <p:nvPr/>
        </p:nvSpPr>
        <p:spPr bwMode="auto">
          <a:xfrm>
            <a:off x="2339975" y="472757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6" name="object 98"/>
          <p:cNvSpPr>
            <a:spLocks noChangeArrowheads="1"/>
          </p:cNvSpPr>
          <p:nvPr/>
        </p:nvSpPr>
        <p:spPr bwMode="auto">
          <a:xfrm>
            <a:off x="2339975" y="4640263"/>
            <a:ext cx="0" cy="49212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4953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7" name="object 99"/>
          <p:cNvSpPr>
            <a:spLocks noChangeArrowheads="1"/>
          </p:cNvSpPr>
          <p:nvPr/>
        </p:nvSpPr>
        <p:spPr bwMode="auto">
          <a:xfrm>
            <a:off x="2339975" y="4640263"/>
            <a:ext cx="0" cy="49212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0"/>
                </a:moveTo>
                <a:lnTo>
                  <a:pt x="0" y="4953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8" name="object 100"/>
          <p:cNvSpPr>
            <a:spLocks noChangeArrowheads="1"/>
          </p:cNvSpPr>
          <p:nvPr/>
        </p:nvSpPr>
        <p:spPr bwMode="auto">
          <a:xfrm>
            <a:off x="2339975" y="4551363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9" name="object 101"/>
          <p:cNvSpPr>
            <a:spLocks noChangeArrowheads="1"/>
          </p:cNvSpPr>
          <p:nvPr/>
        </p:nvSpPr>
        <p:spPr bwMode="auto">
          <a:xfrm>
            <a:off x="2339975" y="4551363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0" name="object 102"/>
          <p:cNvSpPr>
            <a:spLocks noChangeArrowheads="1"/>
          </p:cNvSpPr>
          <p:nvPr/>
        </p:nvSpPr>
        <p:spPr bwMode="auto">
          <a:xfrm>
            <a:off x="2339975" y="4464050"/>
            <a:ext cx="0" cy="49213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4953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1" name="object 103"/>
          <p:cNvSpPr>
            <a:spLocks noChangeArrowheads="1"/>
          </p:cNvSpPr>
          <p:nvPr/>
        </p:nvSpPr>
        <p:spPr bwMode="auto">
          <a:xfrm>
            <a:off x="2339975" y="4464050"/>
            <a:ext cx="0" cy="49213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0"/>
                </a:moveTo>
                <a:lnTo>
                  <a:pt x="0" y="4953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2" name="object 104"/>
          <p:cNvSpPr>
            <a:spLocks noChangeArrowheads="1"/>
          </p:cNvSpPr>
          <p:nvPr/>
        </p:nvSpPr>
        <p:spPr bwMode="auto">
          <a:xfrm>
            <a:off x="2339975" y="4375150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3" name="object 105"/>
          <p:cNvSpPr>
            <a:spLocks noChangeArrowheads="1"/>
          </p:cNvSpPr>
          <p:nvPr/>
        </p:nvSpPr>
        <p:spPr bwMode="auto">
          <a:xfrm>
            <a:off x="2339975" y="4375150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4" name="object 106"/>
          <p:cNvSpPr>
            <a:spLocks noChangeArrowheads="1"/>
          </p:cNvSpPr>
          <p:nvPr/>
        </p:nvSpPr>
        <p:spPr bwMode="auto">
          <a:xfrm>
            <a:off x="2339975" y="4287838"/>
            <a:ext cx="0" cy="49212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4952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5" name="object 107"/>
          <p:cNvSpPr>
            <a:spLocks noChangeArrowheads="1"/>
          </p:cNvSpPr>
          <p:nvPr/>
        </p:nvSpPr>
        <p:spPr bwMode="auto">
          <a:xfrm>
            <a:off x="2339975" y="4287838"/>
            <a:ext cx="0" cy="49212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0"/>
                </a:moveTo>
                <a:lnTo>
                  <a:pt x="0" y="49529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6" name="object 108"/>
          <p:cNvSpPr>
            <a:spLocks noChangeArrowheads="1"/>
          </p:cNvSpPr>
          <p:nvPr/>
        </p:nvSpPr>
        <p:spPr bwMode="auto">
          <a:xfrm>
            <a:off x="2339975" y="419893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79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7" name="object 109"/>
          <p:cNvSpPr>
            <a:spLocks noChangeArrowheads="1"/>
          </p:cNvSpPr>
          <p:nvPr/>
        </p:nvSpPr>
        <p:spPr bwMode="auto">
          <a:xfrm>
            <a:off x="2339975" y="419893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799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8" name="object 110"/>
          <p:cNvSpPr>
            <a:spLocks noChangeArrowheads="1"/>
          </p:cNvSpPr>
          <p:nvPr/>
        </p:nvSpPr>
        <p:spPr bwMode="auto">
          <a:xfrm>
            <a:off x="2339975" y="41116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9" name="object 111"/>
          <p:cNvSpPr>
            <a:spLocks noChangeArrowheads="1"/>
          </p:cNvSpPr>
          <p:nvPr/>
        </p:nvSpPr>
        <p:spPr bwMode="auto">
          <a:xfrm>
            <a:off x="2339975" y="41116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0" name="object 112"/>
          <p:cNvSpPr>
            <a:spLocks noChangeArrowheads="1"/>
          </p:cNvSpPr>
          <p:nvPr/>
        </p:nvSpPr>
        <p:spPr bwMode="auto">
          <a:xfrm>
            <a:off x="2339975" y="40227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1" name="object 113"/>
          <p:cNvSpPr>
            <a:spLocks noChangeArrowheads="1"/>
          </p:cNvSpPr>
          <p:nvPr/>
        </p:nvSpPr>
        <p:spPr bwMode="auto">
          <a:xfrm>
            <a:off x="2339975" y="40227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2" name="object 114"/>
          <p:cNvSpPr>
            <a:spLocks noChangeArrowheads="1"/>
          </p:cNvSpPr>
          <p:nvPr/>
        </p:nvSpPr>
        <p:spPr bwMode="auto">
          <a:xfrm>
            <a:off x="2339975" y="39338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3" name="object 115"/>
          <p:cNvSpPr>
            <a:spLocks noChangeArrowheads="1"/>
          </p:cNvSpPr>
          <p:nvPr/>
        </p:nvSpPr>
        <p:spPr bwMode="auto">
          <a:xfrm>
            <a:off x="2339975" y="39338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4" name="object 116"/>
          <p:cNvSpPr>
            <a:spLocks noChangeArrowheads="1"/>
          </p:cNvSpPr>
          <p:nvPr/>
        </p:nvSpPr>
        <p:spPr bwMode="auto">
          <a:xfrm>
            <a:off x="2339975" y="3846513"/>
            <a:ext cx="0" cy="49212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4953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5" name="object 117"/>
          <p:cNvSpPr>
            <a:spLocks noChangeArrowheads="1"/>
          </p:cNvSpPr>
          <p:nvPr/>
        </p:nvSpPr>
        <p:spPr bwMode="auto">
          <a:xfrm>
            <a:off x="2339975" y="3846513"/>
            <a:ext cx="0" cy="49212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0"/>
                </a:moveTo>
                <a:lnTo>
                  <a:pt x="0" y="4953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6" name="object 118"/>
          <p:cNvSpPr>
            <a:spLocks noChangeArrowheads="1"/>
          </p:cNvSpPr>
          <p:nvPr/>
        </p:nvSpPr>
        <p:spPr bwMode="auto">
          <a:xfrm>
            <a:off x="2339975" y="3757613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7" name="object 119"/>
          <p:cNvSpPr>
            <a:spLocks noChangeArrowheads="1"/>
          </p:cNvSpPr>
          <p:nvPr/>
        </p:nvSpPr>
        <p:spPr bwMode="auto">
          <a:xfrm>
            <a:off x="2339975" y="3757613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8" name="object 120"/>
          <p:cNvSpPr>
            <a:spLocks noChangeArrowheads="1"/>
          </p:cNvSpPr>
          <p:nvPr/>
        </p:nvSpPr>
        <p:spPr bwMode="auto">
          <a:xfrm>
            <a:off x="2339975" y="3670300"/>
            <a:ext cx="0" cy="49213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4953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9" name="object 121"/>
          <p:cNvSpPr>
            <a:spLocks noChangeArrowheads="1"/>
          </p:cNvSpPr>
          <p:nvPr/>
        </p:nvSpPr>
        <p:spPr bwMode="auto">
          <a:xfrm>
            <a:off x="2339975" y="3670300"/>
            <a:ext cx="0" cy="49213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0"/>
                </a:moveTo>
                <a:lnTo>
                  <a:pt x="0" y="4953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20" name="object 122"/>
          <p:cNvSpPr>
            <a:spLocks noChangeArrowheads="1"/>
          </p:cNvSpPr>
          <p:nvPr/>
        </p:nvSpPr>
        <p:spPr bwMode="auto">
          <a:xfrm>
            <a:off x="2339975" y="3581400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21" name="object 123"/>
          <p:cNvSpPr>
            <a:spLocks noChangeArrowheads="1"/>
          </p:cNvSpPr>
          <p:nvPr/>
        </p:nvSpPr>
        <p:spPr bwMode="auto">
          <a:xfrm>
            <a:off x="2339975" y="3581400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22" name="object 124"/>
          <p:cNvSpPr>
            <a:spLocks noChangeArrowheads="1"/>
          </p:cNvSpPr>
          <p:nvPr/>
        </p:nvSpPr>
        <p:spPr bwMode="auto">
          <a:xfrm>
            <a:off x="2339975" y="3494088"/>
            <a:ext cx="0" cy="49212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4952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23" name="object 125"/>
          <p:cNvSpPr>
            <a:spLocks noChangeArrowheads="1"/>
          </p:cNvSpPr>
          <p:nvPr/>
        </p:nvSpPr>
        <p:spPr bwMode="auto">
          <a:xfrm>
            <a:off x="2339975" y="3494088"/>
            <a:ext cx="0" cy="49212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0"/>
                </a:moveTo>
                <a:lnTo>
                  <a:pt x="0" y="49529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24" name="object 126"/>
          <p:cNvSpPr>
            <a:spLocks noChangeArrowheads="1"/>
          </p:cNvSpPr>
          <p:nvPr/>
        </p:nvSpPr>
        <p:spPr bwMode="auto">
          <a:xfrm>
            <a:off x="2339975" y="340518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25" name="object 127"/>
          <p:cNvSpPr>
            <a:spLocks noChangeArrowheads="1"/>
          </p:cNvSpPr>
          <p:nvPr/>
        </p:nvSpPr>
        <p:spPr bwMode="auto">
          <a:xfrm>
            <a:off x="2339975" y="340518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26" name="object 128"/>
          <p:cNvSpPr>
            <a:spLocks noChangeArrowheads="1"/>
          </p:cNvSpPr>
          <p:nvPr/>
        </p:nvSpPr>
        <p:spPr bwMode="auto">
          <a:xfrm>
            <a:off x="2339975" y="331787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27" name="object 129"/>
          <p:cNvSpPr>
            <a:spLocks noChangeArrowheads="1"/>
          </p:cNvSpPr>
          <p:nvPr/>
        </p:nvSpPr>
        <p:spPr bwMode="auto">
          <a:xfrm>
            <a:off x="2339975" y="331787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28" name="object 130"/>
          <p:cNvSpPr>
            <a:spLocks noChangeArrowheads="1"/>
          </p:cNvSpPr>
          <p:nvPr/>
        </p:nvSpPr>
        <p:spPr bwMode="auto">
          <a:xfrm>
            <a:off x="2339975" y="322897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29" name="object 131"/>
          <p:cNvSpPr>
            <a:spLocks noChangeArrowheads="1"/>
          </p:cNvSpPr>
          <p:nvPr/>
        </p:nvSpPr>
        <p:spPr bwMode="auto">
          <a:xfrm>
            <a:off x="2339975" y="322897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30" name="object 132"/>
          <p:cNvSpPr>
            <a:spLocks noChangeArrowheads="1"/>
          </p:cNvSpPr>
          <p:nvPr/>
        </p:nvSpPr>
        <p:spPr bwMode="auto">
          <a:xfrm>
            <a:off x="2339975" y="314007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31" name="object 133"/>
          <p:cNvSpPr>
            <a:spLocks noChangeArrowheads="1"/>
          </p:cNvSpPr>
          <p:nvPr/>
        </p:nvSpPr>
        <p:spPr bwMode="auto">
          <a:xfrm>
            <a:off x="2339975" y="314007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32" name="object 134"/>
          <p:cNvSpPr>
            <a:spLocks noChangeArrowheads="1"/>
          </p:cNvSpPr>
          <p:nvPr/>
        </p:nvSpPr>
        <p:spPr bwMode="auto">
          <a:xfrm>
            <a:off x="2360613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33" name="object 135"/>
          <p:cNvSpPr>
            <a:spLocks noChangeArrowheads="1"/>
          </p:cNvSpPr>
          <p:nvPr/>
        </p:nvSpPr>
        <p:spPr bwMode="auto">
          <a:xfrm>
            <a:off x="2360613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34" name="object 136"/>
          <p:cNvSpPr>
            <a:spLocks noChangeArrowheads="1"/>
          </p:cNvSpPr>
          <p:nvPr/>
        </p:nvSpPr>
        <p:spPr bwMode="auto">
          <a:xfrm>
            <a:off x="2449513" y="3124200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35" name="object 137"/>
          <p:cNvSpPr>
            <a:spLocks noChangeArrowheads="1"/>
          </p:cNvSpPr>
          <p:nvPr/>
        </p:nvSpPr>
        <p:spPr bwMode="auto">
          <a:xfrm>
            <a:off x="2449513" y="3124200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495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36" name="object 138"/>
          <p:cNvSpPr>
            <a:spLocks noChangeArrowheads="1"/>
          </p:cNvSpPr>
          <p:nvPr/>
        </p:nvSpPr>
        <p:spPr bwMode="auto">
          <a:xfrm>
            <a:off x="253682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37" name="object 139"/>
          <p:cNvSpPr>
            <a:spLocks noChangeArrowheads="1"/>
          </p:cNvSpPr>
          <p:nvPr/>
        </p:nvSpPr>
        <p:spPr bwMode="auto">
          <a:xfrm>
            <a:off x="253682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38" name="object 140"/>
          <p:cNvSpPr>
            <a:spLocks noChangeArrowheads="1"/>
          </p:cNvSpPr>
          <p:nvPr/>
        </p:nvSpPr>
        <p:spPr bwMode="auto">
          <a:xfrm>
            <a:off x="2625725" y="3124200"/>
            <a:ext cx="50800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39" name="object 141"/>
          <p:cNvSpPr>
            <a:spLocks noChangeArrowheads="1"/>
          </p:cNvSpPr>
          <p:nvPr/>
        </p:nvSpPr>
        <p:spPr bwMode="auto">
          <a:xfrm>
            <a:off x="2625725" y="3124200"/>
            <a:ext cx="50800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4952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40" name="object 142"/>
          <p:cNvSpPr>
            <a:spLocks noChangeArrowheads="1"/>
          </p:cNvSpPr>
          <p:nvPr/>
        </p:nvSpPr>
        <p:spPr bwMode="auto">
          <a:xfrm>
            <a:off x="271462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41" name="object 143"/>
          <p:cNvSpPr>
            <a:spLocks noChangeArrowheads="1"/>
          </p:cNvSpPr>
          <p:nvPr/>
        </p:nvSpPr>
        <p:spPr bwMode="auto">
          <a:xfrm>
            <a:off x="271462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42" name="object 144"/>
          <p:cNvSpPr>
            <a:spLocks noChangeArrowheads="1"/>
          </p:cNvSpPr>
          <p:nvPr/>
        </p:nvSpPr>
        <p:spPr bwMode="auto">
          <a:xfrm>
            <a:off x="2801938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43" name="object 145"/>
          <p:cNvSpPr>
            <a:spLocks noChangeArrowheads="1"/>
          </p:cNvSpPr>
          <p:nvPr/>
        </p:nvSpPr>
        <p:spPr bwMode="auto">
          <a:xfrm>
            <a:off x="2801938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44" name="object 146"/>
          <p:cNvSpPr>
            <a:spLocks noChangeArrowheads="1"/>
          </p:cNvSpPr>
          <p:nvPr/>
        </p:nvSpPr>
        <p:spPr bwMode="auto">
          <a:xfrm>
            <a:off x="2890838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45" name="object 147"/>
          <p:cNvSpPr>
            <a:spLocks noChangeArrowheads="1"/>
          </p:cNvSpPr>
          <p:nvPr/>
        </p:nvSpPr>
        <p:spPr bwMode="auto">
          <a:xfrm>
            <a:off x="2890838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46" name="object 148"/>
          <p:cNvSpPr>
            <a:spLocks noChangeArrowheads="1"/>
          </p:cNvSpPr>
          <p:nvPr/>
        </p:nvSpPr>
        <p:spPr bwMode="auto">
          <a:xfrm>
            <a:off x="2978150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47" name="object 149"/>
          <p:cNvSpPr>
            <a:spLocks noChangeArrowheads="1"/>
          </p:cNvSpPr>
          <p:nvPr/>
        </p:nvSpPr>
        <p:spPr bwMode="auto">
          <a:xfrm>
            <a:off x="2978150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48" name="object 150"/>
          <p:cNvSpPr>
            <a:spLocks noChangeArrowheads="1"/>
          </p:cNvSpPr>
          <p:nvPr/>
        </p:nvSpPr>
        <p:spPr bwMode="auto">
          <a:xfrm>
            <a:off x="3067050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49" name="object 151"/>
          <p:cNvSpPr>
            <a:spLocks noChangeArrowheads="1"/>
          </p:cNvSpPr>
          <p:nvPr/>
        </p:nvSpPr>
        <p:spPr bwMode="auto">
          <a:xfrm>
            <a:off x="3067050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50" name="object 152"/>
          <p:cNvSpPr>
            <a:spLocks noChangeArrowheads="1"/>
          </p:cNvSpPr>
          <p:nvPr/>
        </p:nvSpPr>
        <p:spPr bwMode="auto">
          <a:xfrm>
            <a:off x="3154363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51" name="object 153"/>
          <p:cNvSpPr>
            <a:spLocks noChangeArrowheads="1"/>
          </p:cNvSpPr>
          <p:nvPr/>
        </p:nvSpPr>
        <p:spPr bwMode="auto">
          <a:xfrm>
            <a:off x="3154363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52" name="object 154"/>
          <p:cNvSpPr>
            <a:spLocks noChangeArrowheads="1"/>
          </p:cNvSpPr>
          <p:nvPr/>
        </p:nvSpPr>
        <p:spPr bwMode="auto">
          <a:xfrm>
            <a:off x="3243263" y="3124200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53" name="object 155"/>
          <p:cNvSpPr>
            <a:spLocks noChangeArrowheads="1"/>
          </p:cNvSpPr>
          <p:nvPr/>
        </p:nvSpPr>
        <p:spPr bwMode="auto">
          <a:xfrm>
            <a:off x="3243263" y="3124200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495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54" name="object 156"/>
          <p:cNvSpPr>
            <a:spLocks noChangeArrowheads="1"/>
          </p:cNvSpPr>
          <p:nvPr/>
        </p:nvSpPr>
        <p:spPr bwMode="auto">
          <a:xfrm>
            <a:off x="333057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55" name="object 157"/>
          <p:cNvSpPr>
            <a:spLocks noChangeArrowheads="1"/>
          </p:cNvSpPr>
          <p:nvPr/>
        </p:nvSpPr>
        <p:spPr bwMode="auto">
          <a:xfrm>
            <a:off x="333057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56" name="object 158"/>
          <p:cNvSpPr>
            <a:spLocks noChangeArrowheads="1"/>
          </p:cNvSpPr>
          <p:nvPr/>
        </p:nvSpPr>
        <p:spPr bwMode="auto">
          <a:xfrm>
            <a:off x="3419475" y="3124200"/>
            <a:ext cx="50800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57" name="object 159"/>
          <p:cNvSpPr>
            <a:spLocks noChangeArrowheads="1"/>
          </p:cNvSpPr>
          <p:nvPr/>
        </p:nvSpPr>
        <p:spPr bwMode="auto">
          <a:xfrm>
            <a:off x="3419475" y="3124200"/>
            <a:ext cx="50800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4952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58" name="object 160"/>
          <p:cNvSpPr>
            <a:spLocks noChangeArrowheads="1"/>
          </p:cNvSpPr>
          <p:nvPr/>
        </p:nvSpPr>
        <p:spPr bwMode="auto">
          <a:xfrm>
            <a:off x="350837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59" name="object 161"/>
          <p:cNvSpPr>
            <a:spLocks noChangeArrowheads="1"/>
          </p:cNvSpPr>
          <p:nvPr/>
        </p:nvSpPr>
        <p:spPr bwMode="auto">
          <a:xfrm>
            <a:off x="350837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60" name="object 162"/>
          <p:cNvSpPr>
            <a:spLocks noChangeArrowheads="1"/>
          </p:cNvSpPr>
          <p:nvPr/>
        </p:nvSpPr>
        <p:spPr bwMode="auto">
          <a:xfrm>
            <a:off x="3597275" y="3124200"/>
            <a:ext cx="49213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61" name="object 163"/>
          <p:cNvSpPr>
            <a:spLocks noChangeArrowheads="1"/>
          </p:cNvSpPr>
          <p:nvPr/>
        </p:nvSpPr>
        <p:spPr bwMode="auto">
          <a:xfrm>
            <a:off x="3597275" y="3124200"/>
            <a:ext cx="49213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495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62" name="object 164"/>
          <p:cNvSpPr>
            <a:spLocks noChangeArrowheads="1"/>
          </p:cNvSpPr>
          <p:nvPr/>
        </p:nvSpPr>
        <p:spPr bwMode="auto">
          <a:xfrm>
            <a:off x="3684588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63" name="object 165"/>
          <p:cNvSpPr>
            <a:spLocks noChangeArrowheads="1"/>
          </p:cNvSpPr>
          <p:nvPr/>
        </p:nvSpPr>
        <p:spPr bwMode="auto">
          <a:xfrm>
            <a:off x="3684588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64" name="object 166"/>
          <p:cNvSpPr>
            <a:spLocks noChangeArrowheads="1"/>
          </p:cNvSpPr>
          <p:nvPr/>
        </p:nvSpPr>
        <p:spPr bwMode="auto">
          <a:xfrm>
            <a:off x="3771900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65" name="object 167"/>
          <p:cNvSpPr>
            <a:spLocks noChangeArrowheads="1"/>
          </p:cNvSpPr>
          <p:nvPr/>
        </p:nvSpPr>
        <p:spPr bwMode="auto">
          <a:xfrm>
            <a:off x="3771900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66" name="object 168"/>
          <p:cNvSpPr>
            <a:spLocks noChangeArrowheads="1"/>
          </p:cNvSpPr>
          <p:nvPr/>
        </p:nvSpPr>
        <p:spPr bwMode="auto">
          <a:xfrm>
            <a:off x="3860800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67" name="object 169"/>
          <p:cNvSpPr>
            <a:spLocks noChangeArrowheads="1"/>
          </p:cNvSpPr>
          <p:nvPr/>
        </p:nvSpPr>
        <p:spPr bwMode="auto">
          <a:xfrm>
            <a:off x="3860800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68" name="object 170"/>
          <p:cNvSpPr>
            <a:spLocks noChangeArrowheads="1"/>
          </p:cNvSpPr>
          <p:nvPr/>
        </p:nvSpPr>
        <p:spPr bwMode="auto">
          <a:xfrm>
            <a:off x="3948113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69" name="object 171"/>
          <p:cNvSpPr>
            <a:spLocks noChangeArrowheads="1"/>
          </p:cNvSpPr>
          <p:nvPr/>
        </p:nvSpPr>
        <p:spPr bwMode="auto">
          <a:xfrm>
            <a:off x="3948113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70" name="object 172"/>
          <p:cNvSpPr>
            <a:spLocks noChangeArrowheads="1"/>
          </p:cNvSpPr>
          <p:nvPr/>
        </p:nvSpPr>
        <p:spPr bwMode="auto">
          <a:xfrm>
            <a:off x="4037013" y="3124200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71" name="object 173"/>
          <p:cNvSpPr>
            <a:spLocks noChangeArrowheads="1"/>
          </p:cNvSpPr>
          <p:nvPr/>
        </p:nvSpPr>
        <p:spPr bwMode="auto">
          <a:xfrm>
            <a:off x="4037013" y="3124200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495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72" name="object 174"/>
          <p:cNvSpPr>
            <a:spLocks noChangeArrowheads="1"/>
          </p:cNvSpPr>
          <p:nvPr/>
        </p:nvSpPr>
        <p:spPr bwMode="auto">
          <a:xfrm>
            <a:off x="412432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73" name="object 175"/>
          <p:cNvSpPr>
            <a:spLocks noChangeArrowheads="1"/>
          </p:cNvSpPr>
          <p:nvPr/>
        </p:nvSpPr>
        <p:spPr bwMode="auto">
          <a:xfrm>
            <a:off x="412432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74" name="object 176"/>
          <p:cNvSpPr>
            <a:spLocks noChangeArrowheads="1"/>
          </p:cNvSpPr>
          <p:nvPr/>
        </p:nvSpPr>
        <p:spPr bwMode="auto">
          <a:xfrm>
            <a:off x="4213225" y="3124200"/>
            <a:ext cx="50800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75" name="object 177"/>
          <p:cNvSpPr>
            <a:spLocks noChangeArrowheads="1"/>
          </p:cNvSpPr>
          <p:nvPr/>
        </p:nvSpPr>
        <p:spPr bwMode="auto">
          <a:xfrm>
            <a:off x="4213225" y="3124200"/>
            <a:ext cx="50800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4952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76" name="object 178"/>
          <p:cNvSpPr>
            <a:spLocks noChangeArrowheads="1"/>
          </p:cNvSpPr>
          <p:nvPr/>
        </p:nvSpPr>
        <p:spPr bwMode="auto">
          <a:xfrm>
            <a:off x="430212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77" name="object 179"/>
          <p:cNvSpPr>
            <a:spLocks noChangeArrowheads="1"/>
          </p:cNvSpPr>
          <p:nvPr/>
        </p:nvSpPr>
        <p:spPr bwMode="auto">
          <a:xfrm>
            <a:off x="430212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78" name="object 180"/>
          <p:cNvSpPr>
            <a:spLocks noChangeArrowheads="1"/>
          </p:cNvSpPr>
          <p:nvPr/>
        </p:nvSpPr>
        <p:spPr bwMode="auto">
          <a:xfrm>
            <a:off x="4391025" y="3124200"/>
            <a:ext cx="49213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79" name="object 181"/>
          <p:cNvSpPr>
            <a:spLocks noChangeArrowheads="1"/>
          </p:cNvSpPr>
          <p:nvPr/>
        </p:nvSpPr>
        <p:spPr bwMode="auto">
          <a:xfrm>
            <a:off x="4391025" y="3124200"/>
            <a:ext cx="49213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495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80" name="object 182"/>
          <p:cNvSpPr>
            <a:spLocks noChangeArrowheads="1"/>
          </p:cNvSpPr>
          <p:nvPr/>
        </p:nvSpPr>
        <p:spPr bwMode="auto">
          <a:xfrm>
            <a:off x="4478338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81" name="object 183"/>
          <p:cNvSpPr>
            <a:spLocks noChangeArrowheads="1"/>
          </p:cNvSpPr>
          <p:nvPr/>
        </p:nvSpPr>
        <p:spPr bwMode="auto">
          <a:xfrm>
            <a:off x="4478338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82" name="object 184"/>
          <p:cNvSpPr>
            <a:spLocks noChangeArrowheads="1"/>
          </p:cNvSpPr>
          <p:nvPr/>
        </p:nvSpPr>
        <p:spPr bwMode="auto">
          <a:xfrm>
            <a:off x="4565650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83" name="object 185"/>
          <p:cNvSpPr>
            <a:spLocks noChangeArrowheads="1"/>
          </p:cNvSpPr>
          <p:nvPr/>
        </p:nvSpPr>
        <p:spPr bwMode="auto">
          <a:xfrm>
            <a:off x="4565650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84" name="object 186"/>
          <p:cNvSpPr>
            <a:spLocks noChangeArrowheads="1"/>
          </p:cNvSpPr>
          <p:nvPr/>
        </p:nvSpPr>
        <p:spPr bwMode="auto">
          <a:xfrm>
            <a:off x="4654550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85" name="object 187"/>
          <p:cNvSpPr>
            <a:spLocks noChangeArrowheads="1"/>
          </p:cNvSpPr>
          <p:nvPr/>
        </p:nvSpPr>
        <p:spPr bwMode="auto">
          <a:xfrm>
            <a:off x="4654550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86" name="object 188"/>
          <p:cNvSpPr>
            <a:spLocks noChangeArrowheads="1"/>
          </p:cNvSpPr>
          <p:nvPr/>
        </p:nvSpPr>
        <p:spPr bwMode="auto">
          <a:xfrm>
            <a:off x="4741863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87" name="object 189"/>
          <p:cNvSpPr>
            <a:spLocks noChangeArrowheads="1"/>
          </p:cNvSpPr>
          <p:nvPr/>
        </p:nvSpPr>
        <p:spPr bwMode="auto">
          <a:xfrm>
            <a:off x="4741863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88" name="object 190"/>
          <p:cNvSpPr>
            <a:spLocks noChangeArrowheads="1"/>
          </p:cNvSpPr>
          <p:nvPr/>
        </p:nvSpPr>
        <p:spPr bwMode="auto">
          <a:xfrm>
            <a:off x="4830763" y="3124200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89" name="object 191"/>
          <p:cNvSpPr>
            <a:spLocks noChangeArrowheads="1"/>
          </p:cNvSpPr>
          <p:nvPr/>
        </p:nvSpPr>
        <p:spPr bwMode="auto">
          <a:xfrm>
            <a:off x="4830763" y="3124200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495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90" name="object 192"/>
          <p:cNvSpPr>
            <a:spLocks noChangeArrowheads="1"/>
          </p:cNvSpPr>
          <p:nvPr/>
        </p:nvSpPr>
        <p:spPr bwMode="auto">
          <a:xfrm>
            <a:off x="491807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91" name="object 193"/>
          <p:cNvSpPr>
            <a:spLocks noChangeArrowheads="1"/>
          </p:cNvSpPr>
          <p:nvPr/>
        </p:nvSpPr>
        <p:spPr bwMode="auto">
          <a:xfrm>
            <a:off x="491807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92" name="object 194"/>
          <p:cNvSpPr>
            <a:spLocks noChangeArrowheads="1"/>
          </p:cNvSpPr>
          <p:nvPr/>
        </p:nvSpPr>
        <p:spPr bwMode="auto">
          <a:xfrm>
            <a:off x="5006975" y="3124200"/>
            <a:ext cx="50800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93" name="object 195"/>
          <p:cNvSpPr>
            <a:spLocks noChangeArrowheads="1"/>
          </p:cNvSpPr>
          <p:nvPr/>
        </p:nvSpPr>
        <p:spPr bwMode="auto">
          <a:xfrm>
            <a:off x="5006975" y="3124200"/>
            <a:ext cx="50800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4952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94" name="object 196"/>
          <p:cNvSpPr>
            <a:spLocks noChangeArrowheads="1"/>
          </p:cNvSpPr>
          <p:nvPr/>
        </p:nvSpPr>
        <p:spPr bwMode="auto">
          <a:xfrm>
            <a:off x="509587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95" name="object 197"/>
          <p:cNvSpPr>
            <a:spLocks noChangeArrowheads="1"/>
          </p:cNvSpPr>
          <p:nvPr/>
        </p:nvSpPr>
        <p:spPr bwMode="auto">
          <a:xfrm>
            <a:off x="509587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96" name="object 198"/>
          <p:cNvSpPr>
            <a:spLocks noChangeArrowheads="1"/>
          </p:cNvSpPr>
          <p:nvPr/>
        </p:nvSpPr>
        <p:spPr bwMode="auto">
          <a:xfrm>
            <a:off x="5184775" y="3124200"/>
            <a:ext cx="49213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97" name="object 199"/>
          <p:cNvSpPr>
            <a:spLocks noChangeArrowheads="1"/>
          </p:cNvSpPr>
          <p:nvPr/>
        </p:nvSpPr>
        <p:spPr bwMode="auto">
          <a:xfrm>
            <a:off x="5184775" y="3124200"/>
            <a:ext cx="49213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495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98" name="object 200"/>
          <p:cNvSpPr>
            <a:spLocks noChangeArrowheads="1"/>
          </p:cNvSpPr>
          <p:nvPr/>
        </p:nvSpPr>
        <p:spPr bwMode="auto">
          <a:xfrm>
            <a:off x="5272088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99" name="object 201"/>
          <p:cNvSpPr>
            <a:spLocks noChangeArrowheads="1"/>
          </p:cNvSpPr>
          <p:nvPr/>
        </p:nvSpPr>
        <p:spPr bwMode="auto">
          <a:xfrm>
            <a:off x="5272088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00" name="object 202"/>
          <p:cNvSpPr>
            <a:spLocks noChangeArrowheads="1"/>
          </p:cNvSpPr>
          <p:nvPr/>
        </p:nvSpPr>
        <p:spPr bwMode="auto">
          <a:xfrm>
            <a:off x="5360988" y="3124200"/>
            <a:ext cx="49212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01" name="object 203"/>
          <p:cNvSpPr>
            <a:spLocks noChangeArrowheads="1"/>
          </p:cNvSpPr>
          <p:nvPr/>
        </p:nvSpPr>
        <p:spPr bwMode="auto">
          <a:xfrm>
            <a:off x="5360988" y="3124200"/>
            <a:ext cx="49212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4952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02" name="object 204"/>
          <p:cNvSpPr>
            <a:spLocks noChangeArrowheads="1"/>
          </p:cNvSpPr>
          <p:nvPr/>
        </p:nvSpPr>
        <p:spPr bwMode="auto">
          <a:xfrm>
            <a:off x="5448300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03" name="object 205"/>
          <p:cNvSpPr>
            <a:spLocks noChangeArrowheads="1"/>
          </p:cNvSpPr>
          <p:nvPr/>
        </p:nvSpPr>
        <p:spPr bwMode="auto">
          <a:xfrm>
            <a:off x="5448300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04" name="object 206"/>
          <p:cNvSpPr>
            <a:spLocks noChangeArrowheads="1"/>
          </p:cNvSpPr>
          <p:nvPr/>
        </p:nvSpPr>
        <p:spPr bwMode="auto">
          <a:xfrm>
            <a:off x="5535613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05" name="object 207"/>
          <p:cNvSpPr>
            <a:spLocks noChangeArrowheads="1"/>
          </p:cNvSpPr>
          <p:nvPr/>
        </p:nvSpPr>
        <p:spPr bwMode="auto">
          <a:xfrm>
            <a:off x="5535613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06" name="object 208"/>
          <p:cNvSpPr>
            <a:spLocks noChangeArrowheads="1"/>
          </p:cNvSpPr>
          <p:nvPr/>
        </p:nvSpPr>
        <p:spPr bwMode="auto">
          <a:xfrm>
            <a:off x="5624513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07" name="object 209"/>
          <p:cNvSpPr>
            <a:spLocks noChangeArrowheads="1"/>
          </p:cNvSpPr>
          <p:nvPr/>
        </p:nvSpPr>
        <p:spPr bwMode="auto">
          <a:xfrm>
            <a:off x="5624513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08" name="object 210"/>
          <p:cNvSpPr>
            <a:spLocks noChangeArrowheads="1"/>
          </p:cNvSpPr>
          <p:nvPr/>
        </p:nvSpPr>
        <p:spPr bwMode="auto">
          <a:xfrm>
            <a:off x="571182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09" name="object 211"/>
          <p:cNvSpPr>
            <a:spLocks noChangeArrowheads="1"/>
          </p:cNvSpPr>
          <p:nvPr/>
        </p:nvSpPr>
        <p:spPr bwMode="auto">
          <a:xfrm>
            <a:off x="571182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10" name="object 212"/>
          <p:cNvSpPr>
            <a:spLocks noChangeArrowheads="1"/>
          </p:cNvSpPr>
          <p:nvPr/>
        </p:nvSpPr>
        <p:spPr bwMode="auto">
          <a:xfrm>
            <a:off x="5800725" y="3124200"/>
            <a:ext cx="50800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11" name="object 213"/>
          <p:cNvSpPr>
            <a:spLocks noChangeArrowheads="1"/>
          </p:cNvSpPr>
          <p:nvPr/>
        </p:nvSpPr>
        <p:spPr bwMode="auto">
          <a:xfrm>
            <a:off x="5800725" y="3124200"/>
            <a:ext cx="50800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4952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12" name="object 214"/>
          <p:cNvSpPr>
            <a:spLocks noChangeArrowheads="1"/>
          </p:cNvSpPr>
          <p:nvPr/>
        </p:nvSpPr>
        <p:spPr bwMode="auto">
          <a:xfrm>
            <a:off x="588962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13" name="object 215"/>
          <p:cNvSpPr>
            <a:spLocks noChangeArrowheads="1"/>
          </p:cNvSpPr>
          <p:nvPr/>
        </p:nvSpPr>
        <p:spPr bwMode="auto">
          <a:xfrm>
            <a:off x="588962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14" name="object 216"/>
          <p:cNvSpPr>
            <a:spLocks noChangeArrowheads="1"/>
          </p:cNvSpPr>
          <p:nvPr/>
        </p:nvSpPr>
        <p:spPr bwMode="auto">
          <a:xfrm>
            <a:off x="5978525" y="3124200"/>
            <a:ext cx="49213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15" name="object 217"/>
          <p:cNvSpPr>
            <a:spLocks noChangeArrowheads="1"/>
          </p:cNvSpPr>
          <p:nvPr/>
        </p:nvSpPr>
        <p:spPr bwMode="auto">
          <a:xfrm>
            <a:off x="5978525" y="3124200"/>
            <a:ext cx="49213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495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16" name="object 218"/>
          <p:cNvSpPr>
            <a:spLocks noChangeArrowheads="1"/>
          </p:cNvSpPr>
          <p:nvPr/>
        </p:nvSpPr>
        <p:spPr bwMode="auto">
          <a:xfrm>
            <a:off x="6065838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17" name="object 219"/>
          <p:cNvSpPr>
            <a:spLocks noChangeArrowheads="1"/>
          </p:cNvSpPr>
          <p:nvPr/>
        </p:nvSpPr>
        <p:spPr bwMode="auto">
          <a:xfrm>
            <a:off x="6065838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18" name="object 220"/>
          <p:cNvSpPr>
            <a:spLocks noChangeArrowheads="1"/>
          </p:cNvSpPr>
          <p:nvPr/>
        </p:nvSpPr>
        <p:spPr bwMode="auto">
          <a:xfrm>
            <a:off x="6154738" y="3124200"/>
            <a:ext cx="49212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19" name="object 221"/>
          <p:cNvSpPr>
            <a:spLocks noChangeArrowheads="1"/>
          </p:cNvSpPr>
          <p:nvPr/>
        </p:nvSpPr>
        <p:spPr bwMode="auto">
          <a:xfrm>
            <a:off x="6154738" y="3124200"/>
            <a:ext cx="49212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4952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20" name="object 222"/>
          <p:cNvSpPr>
            <a:spLocks noChangeArrowheads="1"/>
          </p:cNvSpPr>
          <p:nvPr/>
        </p:nvSpPr>
        <p:spPr bwMode="auto">
          <a:xfrm>
            <a:off x="6242050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21" name="object 223"/>
          <p:cNvSpPr>
            <a:spLocks noChangeArrowheads="1"/>
          </p:cNvSpPr>
          <p:nvPr/>
        </p:nvSpPr>
        <p:spPr bwMode="auto">
          <a:xfrm>
            <a:off x="6242050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22" name="object 224"/>
          <p:cNvSpPr>
            <a:spLocks noChangeArrowheads="1"/>
          </p:cNvSpPr>
          <p:nvPr/>
        </p:nvSpPr>
        <p:spPr bwMode="auto">
          <a:xfrm>
            <a:off x="6329363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23" name="object 225"/>
          <p:cNvSpPr>
            <a:spLocks noChangeArrowheads="1"/>
          </p:cNvSpPr>
          <p:nvPr/>
        </p:nvSpPr>
        <p:spPr bwMode="auto">
          <a:xfrm>
            <a:off x="6329363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24" name="object 226"/>
          <p:cNvSpPr>
            <a:spLocks noChangeArrowheads="1"/>
          </p:cNvSpPr>
          <p:nvPr/>
        </p:nvSpPr>
        <p:spPr bwMode="auto">
          <a:xfrm>
            <a:off x="6418263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25" name="object 227"/>
          <p:cNvSpPr>
            <a:spLocks noChangeArrowheads="1"/>
          </p:cNvSpPr>
          <p:nvPr/>
        </p:nvSpPr>
        <p:spPr bwMode="auto">
          <a:xfrm>
            <a:off x="6418263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26" name="object 228"/>
          <p:cNvSpPr>
            <a:spLocks noChangeArrowheads="1"/>
          </p:cNvSpPr>
          <p:nvPr/>
        </p:nvSpPr>
        <p:spPr bwMode="auto">
          <a:xfrm>
            <a:off x="650557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27" name="object 229"/>
          <p:cNvSpPr>
            <a:spLocks noChangeArrowheads="1"/>
          </p:cNvSpPr>
          <p:nvPr/>
        </p:nvSpPr>
        <p:spPr bwMode="auto">
          <a:xfrm>
            <a:off x="650557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28" name="object 230"/>
          <p:cNvSpPr>
            <a:spLocks noChangeArrowheads="1"/>
          </p:cNvSpPr>
          <p:nvPr/>
        </p:nvSpPr>
        <p:spPr bwMode="auto">
          <a:xfrm>
            <a:off x="6594475" y="3124200"/>
            <a:ext cx="50800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29" name="object 231"/>
          <p:cNvSpPr>
            <a:spLocks noChangeArrowheads="1"/>
          </p:cNvSpPr>
          <p:nvPr/>
        </p:nvSpPr>
        <p:spPr bwMode="auto">
          <a:xfrm>
            <a:off x="6594475" y="3124200"/>
            <a:ext cx="50800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495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30" name="object 232"/>
          <p:cNvSpPr>
            <a:spLocks noChangeArrowheads="1"/>
          </p:cNvSpPr>
          <p:nvPr/>
        </p:nvSpPr>
        <p:spPr bwMode="auto">
          <a:xfrm>
            <a:off x="668337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31" name="object 233"/>
          <p:cNvSpPr>
            <a:spLocks noChangeArrowheads="1"/>
          </p:cNvSpPr>
          <p:nvPr/>
        </p:nvSpPr>
        <p:spPr bwMode="auto">
          <a:xfrm>
            <a:off x="6683375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32" name="object 234"/>
          <p:cNvSpPr>
            <a:spLocks noChangeArrowheads="1"/>
          </p:cNvSpPr>
          <p:nvPr/>
        </p:nvSpPr>
        <p:spPr bwMode="auto">
          <a:xfrm>
            <a:off x="6772275" y="3124200"/>
            <a:ext cx="49213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33" name="object 235"/>
          <p:cNvSpPr>
            <a:spLocks noChangeArrowheads="1"/>
          </p:cNvSpPr>
          <p:nvPr/>
        </p:nvSpPr>
        <p:spPr bwMode="auto">
          <a:xfrm>
            <a:off x="6772275" y="3124200"/>
            <a:ext cx="49213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4952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34" name="object 236"/>
          <p:cNvSpPr>
            <a:spLocks noChangeArrowheads="1"/>
          </p:cNvSpPr>
          <p:nvPr/>
        </p:nvSpPr>
        <p:spPr bwMode="auto">
          <a:xfrm>
            <a:off x="6859588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35" name="object 237"/>
          <p:cNvSpPr>
            <a:spLocks noChangeArrowheads="1"/>
          </p:cNvSpPr>
          <p:nvPr/>
        </p:nvSpPr>
        <p:spPr bwMode="auto">
          <a:xfrm>
            <a:off x="6859588" y="3124200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36" name="object 238"/>
          <p:cNvSpPr>
            <a:spLocks noChangeArrowheads="1"/>
          </p:cNvSpPr>
          <p:nvPr/>
        </p:nvSpPr>
        <p:spPr bwMode="auto">
          <a:xfrm>
            <a:off x="6948488" y="3124200"/>
            <a:ext cx="49212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37" name="object 239"/>
          <p:cNvSpPr>
            <a:spLocks noChangeArrowheads="1"/>
          </p:cNvSpPr>
          <p:nvPr/>
        </p:nvSpPr>
        <p:spPr bwMode="auto">
          <a:xfrm>
            <a:off x="6948488" y="3124200"/>
            <a:ext cx="49212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4952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38" name="object 240"/>
          <p:cNvSpPr>
            <a:spLocks noChangeArrowheads="1"/>
          </p:cNvSpPr>
          <p:nvPr/>
        </p:nvSpPr>
        <p:spPr bwMode="auto">
          <a:xfrm>
            <a:off x="7010400" y="3149600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39" name="object 241"/>
          <p:cNvSpPr>
            <a:spLocks noChangeArrowheads="1"/>
          </p:cNvSpPr>
          <p:nvPr/>
        </p:nvSpPr>
        <p:spPr bwMode="auto">
          <a:xfrm>
            <a:off x="7010400" y="3149600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40" name="object 242"/>
          <p:cNvSpPr>
            <a:spLocks noChangeArrowheads="1"/>
          </p:cNvSpPr>
          <p:nvPr/>
        </p:nvSpPr>
        <p:spPr bwMode="auto">
          <a:xfrm>
            <a:off x="7010400" y="3238500"/>
            <a:ext cx="0" cy="49213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0"/>
                </a:moveTo>
                <a:lnTo>
                  <a:pt x="0" y="49529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41" name="object 243"/>
          <p:cNvSpPr>
            <a:spLocks noChangeArrowheads="1"/>
          </p:cNvSpPr>
          <p:nvPr/>
        </p:nvSpPr>
        <p:spPr bwMode="auto">
          <a:xfrm>
            <a:off x="7010400" y="3238500"/>
            <a:ext cx="0" cy="49213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4952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42" name="object 244"/>
          <p:cNvSpPr>
            <a:spLocks noChangeArrowheads="1"/>
          </p:cNvSpPr>
          <p:nvPr/>
        </p:nvSpPr>
        <p:spPr bwMode="auto">
          <a:xfrm>
            <a:off x="7010400" y="3325813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43" name="object 245"/>
          <p:cNvSpPr>
            <a:spLocks noChangeArrowheads="1"/>
          </p:cNvSpPr>
          <p:nvPr/>
        </p:nvSpPr>
        <p:spPr bwMode="auto">
          <a:xfrm>
            <a:off x="7010400" y="3325813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44" name="object 246"/>
          <p:cNvSpPr>
            <a:spLocks noChangeArrowheads="1"/>
          </p:cNvSpPr>
          <p:nvPr/>
        </p:nvSpPr>
        <p:spPr bwMode="auto">
          <a:xfrm>
            <a:off x="7010400" y="3414713"/>
            <a:ext cx="0" cy="49212"/>
          </a:xfrm>
          <a:custGeom>
            <a:avLst/>
            <a:gdLst>
              <a:gd name="T0" fmla="*/ 0 h 49530"/>
              <a:gd name="T1" fmla="*/ 49530 h 49530"/>
            </a:gdLst>
            <a:ahLst/>
            <a:cxnLst/>
            <a:rect l="0" t="T0" r="0" b="T1"/>
            <a:pathLst>
              <a:path h="49530">
                <a:moveTo>
                  <a:pt x="0" y="0"/>
                </a:moveTo>
                <a:lnTo>
                  <a:pt x="0" y="4953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45" name="object 247"/>
          <p:cNvSpPr>
            <a:spLocks noChangeArrowheads="1"/>
          </p:cNvSpPr>
          <p:nvPr/>
        </p:nvSpPr>
        <p:spPr bwMode="auto">
          <a:xfrm>
            <a:off x="7010400" y="3414713"/>
            <a:ext cx="0" cy="49212"/>
          </a:xfrm>
          <a:custGeom>
            <a:avLst/>
            <a:gdLst>
              <a:gd name="T0" fmla="*/ 0 h 49530"/>
              <a:gd name="T1" fmla="*/ 49530 h 49530"/>
            </a:gdLst>
            <a:ahLst/>
            <a:cxnLst/>
            <a:rect l="0" t="T0" r="0" b="T1"/>
            <a:pathLst>
              <a:path h="49530">
                <a:moveTo>
                  <a:pt x="0" y="4953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46" name="object 248"/>
          <p:cNvSpPr>
            <a:spLocks noChangeArrowheads="1"/>
          </p:cNvSpPr>
          <p:nvPr/>
        </p:nvSpPr>
        <p:spPr bwMode="auto">
          <a:xfrm>
            <a:off x="7010400" y="35020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47" name="object 249"/>
          <p:cNvSpPr>
            <a:spLocks noChangeArrowheads="1"/>
          </p:cNvSpPr>
          <p:nvPr/>
        </p:nvSpPr>
        <p:spPr bwMode="auto">
          <a:xfrm>
            <a:off x="7010400" y="35020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48" name="object 250"/>
          <p:cNvSpPr>
            <a:spLocks noChangeArrowheads="1"/>
          </p:cNvSpPr>
          <p:nvPr/>
        </p:nvSpPr>
        <p:spPr bwMode="auto">
          <a:xfrm>
            <a:off x="7010400" y="3590925"/>
            <a:ext cx="0" cy="50800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0"/>
                </a:moveTo>
                <a:lnTo>
                  <a:pt x="0" y="49529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49" name="object 251"/>
          <p:cNvSpPr>
            <a:spLocks noChangeArrowheads="1"/>
          </p:cNvSpPr>
          <p:nvPr/>
        </p:nvSpPr>
        <p:spPr bwMode="auto">
          <a:xfrm>
            <a:off x="7010400" y="3590925"/>
            <a:ext cx="0" cy="50800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4952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50" name="object 252"/>
          <p:cNvSpPr>
            <a:spLocks noChangeArrowheads="1"/>
          </p:cNvSpPr>
          <p:nvPr/>
        </p:nvSpPr>
        <p:spPr bwMode="auto">
          <a:xfrm>
            <a:off x="7010400" y="36798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51" name="object 253"/>
          <p:cNvSpPr>
            <a:spLocks noChangeArrowheads="1"/>
          </p:cNvSpPr>
          <p:nvPr/>
        </p:nvSpPr>
        <p:spPr bwMode="auto">
          <a:xfrm>
            <a:off x="7010400" y="36798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52" name="object 254"/>
          <p:cNvSpPr>
            <a:spLocks noChangeArrowheads="1"/>
          </p:cNvSpPr>
          <p:nvPr/>
        </p:nvSpPr>
        <p:spPr bwMode="auto">
          <a:xfrm>
            <a:off x="7010400" y="376713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799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53" name="object 255"/>
          <p:cNvSpPr>
            <a:spLocks noChangeArrowheads="1"/>
          </p:cNvSpPr>
          <p:nvPr/>
        </p:nvSpPr>
        <p:spPr bwMode="auto">
          <a:xfrm>
            <a:off x="7010400" y="376713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79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54" name="object 256"/>
          <p:cNvSpPr>
            <a:spLocks noChangeArrowheads="1"/>
          </p:cNvSpPr>
          <p:nvPr/>
        </p:nvSpPr>
        <p:spPr bwMode="auto">
          <a:xfrm>
            <a:off x="7010400" y="385603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799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55" name="object 257"/>
          <p:cNvSpPr>
            <a:spLocks noChangeArrowheads="1"/>
          </p:cNvSpPr>
          <p:nvPr/>
        </p:nvSpPr>
        <p:spPr bwMode="auto">
          <a:xfrm>
            <a:off x="7010400" y="385603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79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56" name="object 258"/>
          <p:cNvSpPr>
            <a:spLocks noChangeArrowheads="1"/>
          </p:cNvSpPr>
          <p:nvPr/>
        </p:nvSpPr>
        <p:spPr bwMode="auto">
          <a:xfrm>
            <a:off x="7010400" y="3943350"/>
            <a:ext cx="0" cy="19050"/>
          </a:xfrm>
          <a:custGeom>
            <a:avLst/>
            <a:gdLst>
              <a:gd name="T0" fmla="*/ 0 h 19050"/>
              <a:gd name="T1" fmla="*/ 19050 h 19050"/>
            </a:gdLst>
            <a:ahLst/>
            <a:cxnLst/>
            <a:rect l="0" t="T0" r="0" b="T1"/>
            <a:pathLst>
              <a:path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57" name="object 259"/>
          <p:cNvSpPr>
            <a:spLocks noChangeArrowheads="1"/>
          </p:cNvSpPr>
          <p:nvPr/>
        </p:nvSpPr>
        <p:spPr bwMode="auto">
          <a:xfrm>
            <a:off x="7010400" y="3943350"/>
            <a:ext cx="0" cy="19050"/>
          </a:xfrm>
          <a:custGeom>
            <a:avLst/>
            <a:gdLst>
              <a:gd name="T0" fmla="*/ 0 h 19050"/>
              <a:gd name="T1" fmla="*/ 19050 h 19050"/>
            </a:gdLst>
            <a:ahLst/>
            <a:cxnLst/>
            <a:rect l="0" t="T0" r="0" b="T1"/>
            <a:pathLst>
              <a:path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58" name="object 260"/>
          <p:cNvSpPr>
            <a:spLocks noChangeArrowheads="1"/>
          </p:cNvSpPr>
          <p:nvPr/>
        </p:nvSpPr>
        <p:spPr bwMode="auto">
          <a:xfrm>
            <a:off x="7010400" y="464978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799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59" name="object 261"/>
          <p:cNvSpPr>
            <a:spLocks noChangeArrowheads="1"/>
          </p:cNvSpPr>
          <p:nvPr/>
        </p:nvSpPr>
        <p:spPr bwMode="auto">
          <a:xfrm>
            <a:off x="7010400" y="464978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79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60" name="object 262"/>
          <p:cNvSpPr>
            <a:spLocks noChangeArrowheads="1"/>
          </p:cNvSpPr>
          <p:nvPr/>
        </p:nvSpPr>
        <p:spPr bwMode="auto">
          <a:xfrm>
            <a:off x="7010400" y="4737100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61" name="object 263"/>
          <p:cNvSpPr>
            <a:spLocks noChangeArrowheads="1"/>
          </p:cNvSpPr>
          <p:nvPr/>
        </p:nvSpPr>
        <p:spPr bwMode="auto">
          <a:xfrm>
            <a:off x="7010400" y="4737100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62" name="object 264"/>
          <p:cNvSpPr>
            <a:spLocks noChangeArrowheads="1"/>
          </p:cNvSpPr>
          <p:nvPr/>
        </p:nvSpPr>
        <p:spPr bwMode="auto">
          <a:xfrm>
            <a:off x="7010400" y="4826000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63" name="object 265"/>
          <p:cNvSpPr>
            <a:spLocks noChangeArrowheads="1"/>
          </p:cNvSpPr>
          <p:nvPr/>
        </p:nvSpPr>
        <p:spPr bwMode="auto">
          <a:xfrm>
            <a:off x="7010400" y="4826000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64" name="object 266"/>
          <p:cNvSpPr>
            <a:spLocks noChangeArrowheads="1"/>
          </p:cNvSpPr>
          <p:nvPr/>
        </p:nvSpPr>
        <p:spPr bwMode="auto">
          <a:xfrm>
            <a:off x="7010400" y="4913313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65" name="object 267"/>
          <p:cNvSpPr>
            <a:spLocks noChangeArrowheads="1"/>
          </p:cNvSpPr>
          <p:nvPr/>
        </p:nvSpPr>
        <p:spPr bwMode="auto">
          <a:xfrm>
            <a:off x="7010400" y="4913313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66" name="object 268"/>
          <p:cNvSpPr>
            <a:spLocks noChangeArrowheads="1"/>
          </p:cNvSpPr>
          <p:nvPr/>
        </p:nvSpPr>
        <p:spPr bwMode="auto">
          <a:xfrm>
            <a:off x="7010400" y="5002213"/>
            <a:ext cx="0" cy="49212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0"/>
                </a:moveTo>
                <a:lnTo>
                  <a:pt x="0" y="4953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67" name="object 269"/>
          <p:cNvSpPr>
            <a:spLocks noChangeArrowheads="1"/>
          </p:cNvSpPr>
          <p:nvPr/>
        </p:nvSpPr>
        <p:spPr bwMode="auto">
          <a:xfrm>
            <a:off x="7010400" y="5002213"/>
            <a:ext cx="0" cy="49212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4953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68" name="object 270"/>
          <p:cNvSpPr>
            <a:spLocks noChangeArrowheads="1"/>
          </p:cNvSpPr>
          <p:nvPr/>
        </p:nvSpPr>
        <p:spPr bwMode="auto">
          <a:xfrm>
            <a:off x="7010400" y="50895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69" name="object 271"/>
          <p:cNvSpPr>
            <a:spLocks noChangeArrowheads="1"/>
          </p:cNvSpPr>
          <p:nvPr/>
        </p:nvSpPr>
        <p:spPr bwMode="auto">
          <a:xfrm>
            <a:off x="7010400" y="50895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70" name="object 272"/>
          <p:cNvSpPr>
            <a:spLocks noChangeArrowheads="1"/>
          </p:cNvSpPr>
          <p:nvPr/>
        </p:nvSpPr>
        <p:spPr bwMode="auto">
          <a:xfrm>
            <a:off x="7010400" y="5178425"/>
            <a:ext cx="0" cy="50800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0"/>
                </a:moveTo>
                <a:lnTo>
                  <a:pt x="0" y="49529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71" name="object 273"/>
          <p:cNvSpPr>
            <a:spLocks noChangeArrowheads="1"/>
          </p:cNvSpPr>
          <p:nvPr/>
        </p:nvSpPr>
        <p:spPr bwMode="auto">
          <a:xfrm>
            <a:off x="7010400" y="5178425"/>
            <a:ext cx="0" cy="50800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4952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72" name="object 274"/>
          <p:cNvSpPr>
            <a:spLocks noChangeArrowheads="1"/>
          </p:cNvSpPr>
          <p:nvPr/>
        </p:nvSpPr>
        <p:spPr bwMode="auto">
          <a:xfrm>
            <a:off x="7010400" y="52673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73" name="object 275"/>
          <p:cNvSpPr>
            <a:spLocks noChangeArrowheads="1"/>
          </p:cNvSpPr>
          <p:nvPr/>
        </p:nvSpPr>
        <p:spPr bwMode="auto">
          <a:xfrm>
            <a:off x="7010400" y="5267325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74" name="object 276"/>
          <p:cNvSpPr>
            <a:spLocks noChangeArrowheads="1"/>
          </p:cNvSpPr>
          <p:nvPr/>
        </p:nvSpPr>
        <p:spPr bwMode="auto">
          <a:xfrm>
            <a:off x="7010400" y="5356225"/>
            <a:ext cx="0" cy="49213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0"/>
                </a:moveTo>
                <a:lnTo>
                  <a:pt x="0" y="4953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75" name="object 277"/>
          <p:cNvSpPr>
            <a:spLocks noChangeArrowheads="1"/>
          </p:cNvSpPr>
          <p:nvPr/>
        </p:nvSpPr>
        <p:spPr bwMode="auto">
          <a:xfrm>
            <a:off x="7010400" y="5356225"/>
            <a:ext cx="0" cy="49213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4953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76" name="object 278"/>
          <p:cNvSpPr>
            <a:spLocks noChangeArrowheads="1"/>
          </p:cNvSpPr>
          <p:nvPr/>
        </p:nvSpPr>
        <p:spPr bwMode="auto">
          <a:xfrm>
            <a:off x="7010400" y="544353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799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77" name="object 279"/>
          <p:cNvSpPr>
            <a:spLocks noChangeArrowheads="1"/>
          </p:cNvSpPr>
          <p:nvPr/>
        </p:nvSpPr>
        <p:spPr bwMode="auto">
          <a:xfrm>
            <a:off x="7010400" y="5443538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79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78" name="object 280"/>
          <p:cNvSpPr>
            <a:spLocks noChangeArrowheads="1"/>
          </p:cNvSpPr>
          <p:nvPr/>
        </p:nvSpPr>
        <p:spPr bwMode="auto">
          <a:xfrm>
            <a:off x="7010400" y="5530850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79" name="object 281"/>
          <p:cNvSpPr>
            <a:spLocks noChangeArrowheads="1"/>
          </p:cNvSpPr>
          <p:nvPr/>
        </p:nvSpPr>
        <p:spPr bwMode="auto">
          <a:xfrm>
            <a:off x="7010400" y="5530850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80" name="object 282"/>
          <p:cNvSpPr>
            <a:spLocks noChangeArrowheads="1"/>
          </p:cNvSpPr>
          <p:nvPr/>
        </p:nvSpPr>
        <p:spPr bwMode="auto">
          <a:xfrm>
            <a:off x="7010400" y="5619750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81" name="object 283"/>
          <p:cNvSpPr>
            <a:spLocks noChangeArrowheads="1"/>
          </p:cNvSpPr>
          <p:nvPr/>
        </p:nvSpPr>
        <p:spPr bwMode="auto">
          <a:xfrm>
            <a:off x="7010400" y="5619750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82" name="object 284"/>
          <p:cNvSpPr>
            <a:spLocks noChangeArrowheads="1"/>
          </p:cNvSpPr>
          <p:nvPr/>
        </p:nvSpPr>
        <p:spPr bwMode="auto">
          <a:xfrm>
            <a:off x="7010400" y="5707063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83" name="object 285"/>
          <p:cNvSpPr>
            <a:spLocks noChangeArrowheads="1"/>
          </p:cNvSpPr>
          <p:nvPr/>
        </p:nvSpPr>
        <p:spPr bwMode="auto">
          <a:xfrm>
            <a:off x="7010400" y="5707063"/>
            <a:ext cx="0" cy="50800"/>
          </a:xfrm>
          <a:custGeom>
            <a:avLst/>
            <a:gdLst>
              <a:gd name="T0" fmla="*/ 0 h 50800"/>
              <a:gd name="T1" fmla="*/ 50800 h 50800"/>
            </a:gdLst>
            <a:ahLst/>
            <a:cxnLst/>
            <a:rect l="0" t="T0" r="0" b="T1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84" name="object 286"/>
          <p:cNvSpPr>
            <a:spLocks noChangeArrowheads="1"/>
          </p:cNvSpPr>
          <p:nvPr/>
        </p:nvSpPr>
        <p:spPr bwMode="auto">
          <a:xfrm>
            <a:off x="7010400" y="5795963"/>
            <a:ext cx="0" cy="49212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0"/>
                </a:moveTo>
                <a:lnTo>
                  <a:pt x="0" y="4953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85" name="object 287"/>
          <p:cNvSpPr>
            <a:spLocks noChangeArrowheads="1"/>
          </p:cNvSpPr>
          <p:nvPr/>
        </p:nvSpPr>
        <p:spPr bwMode="auto">
          <a:xfrm>
            <a:off x="7010400" y="5795963"/>
            <a:ext cx="0" cy="49212"/>
          </a:xfrm>
          <a:custGeom>
            <a:avLst/>
            <a:gdLst>
              <a:gd name="T0" fmla="*/ 0 h 49529"/>
              <a:gd name="T1" fmla="*/ 49529 h 49529"/>
            </a:gdLst>
            <a:ahLst/>
            <a:cxnLst/>
            <a:rect l="0" t="T0" r="0" b="T1"/>
            <a:pathLst>
              <a:path h="49529">
                <a:moveTo>
                  <a:pt x="0" y="4953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86" name="object 288"/>
          <p:cNvSpPr>
            <a:spLocks noChangeArrowheads="1"/>
          </p:cNvSpPr>
          <p:nvPr/>
        </p:nvSpPr>
        <p:spPr bwMode="auto">
          <a:xfrm>
            <a:off x="6958013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87" name="object 289"/>
          <p:cNvSpPr>
            <a:spLocks noChangeArrowheads="1"/>
          </p:cNvSpPr>
          <p:nvPr/>
        </p:nvSpPr>
        <p:spPr bwMode="auto">
          <a:xfrm>
            <a:off x="6958013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88" name="object 290"/>
          <p:cNvSpPr>
            <a:spLocks noChangeArrowheads="1"/>
          </p:cNvSpPr>
          <p:nvPr/>
        </p:nvSpPr>
        <p:spPr bwMode="auto">
          <a:xfrm>
            <a:off x="687070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89" name="object 291"/>
          <p:cNvSpPr>
            <a:spLocks noChangeArrowheads="1"/>
          </p:cNvSpPr>
          <p:nvPr/>
        </p:nvSpPr>
        <p:spPr bwMode="auto">
          <a:xfrm>
            <a:off x="687070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90" name="object 292"/>
          <p:cNvSpPr>
            <a:spLocks noChangeArrowheads="1"/>
          </p:cNvSpPr>
          <p:nvPr/>
        </p:nvSpPr>
        <p:spPr bwMode="auto">
          <a:xfrm>
            <a:off x="678180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91" name="object 293"/>
          <p:cNvSpPr>
            <a:spLocks noChangeArrowheads="1"/>
          </p:cNvSpPr>
          <p:nvPr/>
        </p:nvSpPr>
        <p:spPr bwMode="auto">
          <a:xfrm>
            <a:off x="678180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92" name="object 294"/>
          <p:cNvSpPr>
            <a:spLocks noChangeArrowheads="1"/>
          </p:cNvSpPr>
          <p:nvPr/>
        </p:nvSpPr>
        <p:spPr bwMode="auto">
          <a:xfrm>
            <a:off x="6694488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93" name="object 295"/>
          <p:cNvSpPr>
            <a:spLocks noChangeArrowheads="1"/>
          </p:cNvSpPr>
          <p:nvPr/>
        </p:nvSpPr>
        <p:spPr bwMode="auto">
          <a:xfrm>
            <a:off x="6694488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94" name="object 296"/>
          <p:cNvSpPr>
            <a:spLocks noChangeArrowheads="1"/>
          </p:cNvSpPr>
          <p:nvPr/>
        </p:nvSpPr>
        <p:spPr bwMode="auto">
          <a:xfrm>
            <a:off x="6607175" y="5883275"/>
            <a:ext cx="49213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4952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95" name="object 297"/>
          <p:cNvSpPr>
            <a:spLocks noChangeArrowheads="1"/>
          </p:cNvSpPr>
          <p:nvPr/>
        </p:nvSpPr>
        <p:spPr bwMode="auto">
          <a:xfrm>
            <a:off x="6607175" y="5883275"/>
            <a:ext cx="49213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96" name="object 298"/>
          <p:cNvSpPr>
            <a:spLocks noChangeArrowheads="1"/>
          </p:cNvSpPr>
          <p:nvPr/>
        </p:nvSpPr>
        <p:spPr bwMode="auto">
          <a:xfrm>
            <a:off x="65182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97" name="object 299"/>
          <p:cNvSpPr>
            <a:spLocks noChangeArrowheads="1"/>
          </p:cNvSpPr>
          <p:nvPr/>
        </p:nvSpPr>
        <p:spPr bwMode="auto">
          <a:xfrm>
            <a:off x="65182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98" name="object 300"/>
          <p:cNvSpPr>
            <a:spLocks noChangeArrowheads="1"/>
          </p:cNvSpPr>
          <p:nvPr/>
        </p:nvSpPr>
        <p:spPr bwMode="auto">
          <a:xfrm>
            <a:off x="6429375" y="5883275"/>
            <a:ext cx="50800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4952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99" name="object 301"/>
          <p:cNvSpPr>
            <a:spLocks noChangeArrowheads="1"/>
          </p:cNvSpPr>
          <p:nvPr/>
        </p:nvSpPr>
        <p:spPr bwMode="auto">
          <a:xfrm>
            <a:off x="6429375" y="5883275"/>
            <a:ext cx="50800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00" name="object 302"/>
          <p:cNvSpPr>
            <a:spLocks noChangeArrowheads="1"/>
          </p:cNvSpPr>
          <p:nvPr/>
        </p:nvSpPr>
        <p:spPr bwMode="auto">
          <a:xfrm>
            <a:off x="63404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01" name="object 303"/>
          <p:cNvSpPr>
            <a:spLocks noChangeArrowheads="1"/>
          </p:cNvSpPr>
          <p:nvPr/>
        </p:nvSpPr>
        <p:spPr bwMode="auto">
          <a:xfrm>
            <a:off x="63404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02" name="object 304"/>
          <p:cNvSpPr>
            <a:spLocks noChangeArrowheads="1"/>
          </p:cNvSpPr>
          <p:nvPr/>
        </p:nvSpPr>
        <p:spPr bwMode="auto">
          <a:xfrm>
            <a:off x="6253163" y="5883275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495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03" name="object 305"/>
          <p:cNvSpPr>
            <a:spLocks noChangeArrowheads="1"/>
          </p:cNvSpPr>
          <p:nvPr/>
        </p:nvSpPr>
        <p:spPr bwMode="auto">
          <a:xfrm>
            <a:off x="6253163" y="5883275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04" name="object 306"/>
          <p:cNvSpPr>
            <a:spLocks noChangeArrowheads="1"/>
          </p:cNvSpPr>
          <p:nvPr/>
        </p:nvSpPr>
        <p:spPr bwMode="auto">
          <a:xfrm>
            <a:off x="6164263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05" name="object 307"/>
          <p:cNvSpPr>
            <a:spLocks noChangeArrowheads="1"/>
          </p:cNvSpPr>
          <p:nvPr/>
        </p:nvSpPr>
        <p:spPr bwMode="auto">
          <a:xfrm>
            <a:off x="6164263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06" name="object 308"/>
          <p:cNvSpPr>
            <a:spLocks noChangeArrowheads="1"/>
          </p:cNvSpPr>
          <p:nvPr/>
        </p:nvSpPr>
        <p:spPr bwMode="auto">
          <a:xfrm>
            <a:off x="607695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07" name="object 309"/>
          <p:cNvSpPr>
            <a:spLocks noChangeArrowheads="1"/>
          </p:cNvSpPr>
          <p:nvPr/>
        </p:nvSpPr>
        <p:spPr bwMode="auto">
          <a:xfrm>
            <a:off x="607695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08" name="object 310"/>
          <p:cNvSpPr>
            <a:spLocks noChangeArrowheads="1"/>
          </p:cNvSpPr>
          <p:nvPr/>
        </p:nvSpPr>
        <p:spPr bwMode="auto">
          <a:xfrm>
            <a:off x="598805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09" name="object 311"/>
          <p:cNvSpPr>
            <a:spLocks noChangeArrowheads="1"/>
          </p:cNvSpPr>
          <p:nvPr/>
        </p:nvSpPr>
        <p:spPr bwMode="auto">
          <a:xfrm>
            <a:off x="598805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10" name="object 312"/>
          <p:cNvSpPr>
            <a:spLocks noChangeArrowheads="1"/>
          </p:cNvSpPr>
          <p:nvPr/>
        </p:nvSpPr>
        <p:spPr bwMode="auto">
          <a:xfrm>
            <a:off x="5900738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11" name="object 313"/>
          <p:cNvSpPr>
            <a:spLocks noChangeArrowheads="1"/>
          </p:cNvSpPr>
          <p:nvPr/>
        </p:nvSpPr>
        <p:spPr bwMode="auto">
          <a:xfrm>
            <a:off x="5900738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12" name="object 314"/>
          <p:cNvSpPr>
            <a:spLocks noChangeArrowheads="1"/>
          </p:cNvSpPr>
          <p:nvPr/>
        </p:nvSpPr>
        <p:spPr bwMode="auto">
          <a:xfrm>
            <a:off x="5813425" y="5883275"/>
            <a:ext cx="49213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495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13" name="object 315"/>
          <p:cNvSpPr>
            <a:spLocks noChangeArrowheads="1"/>
          </p:cNvSpPr>
          <p:nvPr/>
        </p:nvSpPr>
        <p:spPr bwMode="auto">
          <a:xfrm>
            <a:off x="5813425" y="5883275"/>
            <a:ext cx="49213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14" name="object 316"/>
          <p:cNvSpPr>
            <a:spLocks noChangeArrowheads="1"/>
          </p:cNvSpPr>
          <p:nvPr/>
        </p:nvSpPr>
        <p:spPr bwMode="auto">
          <a:xfrm>
            <a:off x="572452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15" name="object 317"/>
          <p:cNvSpPr>
            <a:spLocks noChangeArrowheads="1"/>
          </p:cNvSpPr>
          <p:nvPr/>
        </p:nvSpPr>
        <p:spPr bwMode="auto">
          <a:xfrm>
            <a:off x="572452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16" name="object 318"/>
          <p:cNvSpPr>
            <a:spLocks noChangeArrowheads="1"/>
          </p:cNvSpPr>
          <p:nvPr/>
        </p:nvSpPr>
        <p:spPr bwMode="auto">
          <a:xfrm>
            <a:off x="5635625" y="5883275"/>
            <a:ext cx="50800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4952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17" name="object 319"/>
          <p:cNvSpPr>
            <a:spLocks noChangeArrowheads="1"/>
          </p:cNvSpPr>
          <p:nvPr/>
        </p:nvSpPr>
        <p:spPr bwMode="auto">
          <a:xfrm>
            <a:off x="5635625" y="5883275"/>
            <a:ext cx="50800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18" name="object 320"/>
          <p:cNvSpPr>
            <a:spLocks noChangeArrowheads="1"/>
          </p:cNvSpPr>
          <p:nvPr/>
        </p:nvSpPr>
        <p:spPr bwMode="auto">
          <a:xfrm>
            <a:off x="554672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19" name="object 321"/>
          <p:cNvSpPr>
            <a:spLocks noChangeArrowheads="1"/>
          </p:cNvSpPr>
          <p:nvPr/>
        </p:nvSpPr>
        <p:spPr bwMode="auto">
          <a:xfrm>
            <a:off x="554672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0" name="object 322"/>
          <p:cNvSpPr>
            <a:spLocks noChangeArrowheads="1"/>
          </p:cNvSpPr>
          <p:nvPr/>
        </p:nvSpPr>
        <p:spPr bwMode="auto">
          <a:xfrm>
            <a:off x="5459413" y="5883275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495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1" name="object 323"/>
          <p:cNvSpPr>
            <a:spLocks noChangeArrowheads="1"/>
          </p:cNvSpPr>
          <p:nvPr/>
        </p:nvSpPr>
        <p:spPr bwMode="auto">
          <a:xfrm>
            <a:off x="5459413" y="5883275"/>
            <a:ext cx="49212" cy="0"/>
          </a:xfrm>
          <a:custGeom>
            <a:avLst/>
            <a:gdLst>
              <a:gd name="T0" fmla="*/ 0 w 49530"/>
              <a:gd name="T1" fmla="*/ 49530 w 49530"/>
            </a:gdLst>
            <a:ahLst/>
            <a:cxnLst/>
            <a:rect l="T0" t="0" r="T1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2" name="object 324"/>
          <p:cNvSpPr>
            <a:spLocks noChangeArrowheads="1"/>
          </p:cNvSpPr>
          <p:nvPr/>
        </p:nvSpPr>
        <p:spPr bwMode="auto">
          <a:xfrm>
            <a:off x="5370513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3" name="object 325"/>
          <p:cNvSpPr>
            <a:spLocks noChangeArrowheads="1"/>
          </p:cNvSpPr>
          <p:nvPr/>
        </p:nvSpPr>
        <p:spPr bwMode="auto">
          <a:xfrm>
            <a:off x="5370513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4" name="object 326"/>
          <p:cNvSpPr>
            <a:spLocks noChangeArrowheads="1"/>
          </p:cNvSpPr>
          <p:nvPr/>
        </p:nvSpPr>
        <p:spPr bwMode="auto">
          <a:xfrm>
            <a:off x="528320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5" name="object 327"/>
          <p:cNvSpPr>
            <a:spLocks noChangeArrowheads="1"/>
          </p:cNvSpPr>
          <p:nvPr/>
        </p:nvSpPr>
        <p:spPr bwMode="auto">
          <a:xfrm>
            <a:off x="528320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6" name="object 328"/>
          <p:cNvSpPr>
            <a:spLocks noChangeArrowheads="1"/>
          </p:cNvSpPr>
          <p:nvPr/>
        </p:nvSpPr>
        <p:spPr bwMode="auto">
          <a:xfrm>
            <a:off x="519430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7" name="object 329"/>
          <p:cNvSpPr>
            <a:spLocks noChangeArrowheads="1"/>
          </p:cNvSpPr>
          <p:nvPr/>
        </p:nvSpPr>
        <p:spPr bwMode="auto">
          <a:xfrm>
            <a:off x="5194300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8" name="object 330"/>
          <p:cNvSpPr>
            <a:spLocks noChangeArrowheads="1"/>
          </p:cNvSpPr>
          <p:nvPr/>
        </p:nvSpPr>
        <p:spPr bwMode="auto">
          <a:xfrm>
            <a:off x="5106988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29" name="object 331"/>
          <p:cNvSpPr>
            <a:spLocks noChangeArrowheads="1"/>
          </p:cNvSpPr>
          <p:nvPr/>
        </p:nvSpPr>
        <p:spPr bwMode="auto">
          <a:xfrm>
            <a:off x="5106988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30" name="object 332"/>
          <p:cNvSpPr>
            <a:spLocks noChangeArrowheads="1"/>
          </p:cNvSpPr>
          <p:nvPr/>
        </p:nvSpPr>
        <p:spPr bwMode="auto">
          <a:xfrm>
            <a:off x="5018088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31" name="object 333"/>
          <p:cNvSpPr>
            <a:spLocks noChangeArrowheads="1"/>
          </p:cNvSpPr>
          <p:nvPr/>
        </p:nvSpPr>
        <p:spPr bwMode="auto">
          <a:xfrm>
            <a:off x="5018088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32" name="object 334"/>
          <p:cNvSpPr>
            <a:spLocks noChangeArrowheads="1"/>
          </p:cNvSpPr>
          <p:nvPr/>
        </p:nvSpPr>
        <p:spPr bwMode="auto">
          <a:xfrm>
            <a:off x="49307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33" name="object 335"/>
          <p:cNvSpPr>
            <a:spLocks noChangeArrowheads="1"/>
          </p:cNvSpPr>
          <p:nvPr/>
        </p:nvSpPr>
        <p:spPr bwMode="auto">
          <a:xfrm>
            <a:off x="49307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34" name="object 336"/>
          <p:cNvSpPr>
            <a:spLocks noChangeArrowheads="1"/>
          </p:cNvSpPr>
          <p:nvPr/>
        </p:nvSpPr>
        <p:spPr bwMode="auto">
          <a:xfrm>
            <a:off x="4841875" y="5883275"/>
            <a:ext cx="50800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4952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35" name="object 337"/>
          <p:cNvSpPr>
            <a:spLocks noChangeArrowheads="1"/>
          </p:cNvSpPr>
          <p:nvPr/>
        </p:nvSpPr>
        <p:spPr bwMode="auto">
          <a:xfrm>
            <a:off x="4841875" y="5883275"/>
            <a:ext cx="50800" cy="0"/>
          </a:xfrm>
          <a:custGeom>
            <a:avLst/>
            <a:gdLst>
              <a:gd name="T0" fmla="*/ 0 w 49529"/>
              <a:gd name="T1" fmla="*/ 49529 w 49529"/>
            </a:gdLst>
            <a:ahLst/>
            <a:cxnLst/>
            <a:rect l="T0" t="0" r="T1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36" name="object 338"/>
          <p:cNvSpPr>
            <a:spLocks noChangeArrowheads="1"/>
          </p:cNvSpPr>
          <p:nvPr/>
        </p:nvSpPr>
        <p:spPr bwMode="auto">
          <a:xfrm>
            <a:off x="47529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37" name="object 339"/>
          <p:cNvSpPr>
            <a:spLocks noChangeArrowheads="1"/>
          </p:cNvSpPr>
          <p:nvPr/>
        </p:nvSpPr>
        <p:spPr bwMode="auto">
          <a:xfrm>
            <a:off x="4752975" y="5883275"/>
            <a:ext cx="50800" cy="0"/>
          </a:xfrm>
          <a:custGeom>
            <a:avLst/>
            <a:gdLst>
              <a:gd name="T0" fmla="*/ 0 w 50800"/>
              <a:gd name="T1" fmla="*/ 50800 w 50800"/>
            </a:gdLst>
            <a:ahLst/>
            <a:cxnLst/>
            <a:rect l="T0" t="0" r="T1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2700">
            <a:solidFill>
              <a:srgbClr val="4AAB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38" name="object 340"/>
          <p:cNvSpPr>
            <a:spLocks noChangeArrowheads="1"/>
          </p:cNvSpPr>
          <p:nvPr/>
        </p:nvSpPr>
        <p:spPr bwMode="auto">
          <a:xfrm>
            <a:off x="2713038" y="4389438"/>
            <a:ext cx="3225800" cy="341312"/>
          </a:xfrm>
          <a:custGeom>
            <a:avLst/>
            <a:gdLst>
              <a:gd name="T0" fmla="*/ 0 w 3225800"/>
              <a:gd name="T1" fmla="*/ 0 h 341629"/>
              <a:gd name="T2" fmla="*/ 3225800 w 3225800"/>
              <a:gd name="T3" fmla="*/ 341629 h 341629"/>
            </a:gdLst>
            <a:ahLst/>
            <a:cxnLst/>
            <a:rect l="T0" t="T1" r="T2" b="T3"/>
            <a:pathLst>
              <a:path w="3225800" h="341629">
                <a:moveTo>
                  <a:pt x="269" y="52349"/>
                </a:moveTo>
                <a:lnTo>
                  <a:pt x="0" y="57149"/>
                </a:lnTo>
                <a:lnTo>
                  <a:pt x="0" y="284479"/>
                </a:lnTo>
                <a:lnTo>
                  <a:pt x="15832" y="322148"/>
                </a:lnTo>
                <a:lnTo>
                  <a:pt x="52155" y="341360"/>
                </a:lnTo>
                <a:lnTo>
                  <a:pt x="57150" y="341629"/>
                </a:lnTo>
                <a:lnTo>
                  <a:pt x="3168650" y="341629"/>
                </a:lnTo>
                <a:lnTo>
                  <a:pt x="3206318" y="325797"/>
                </a:lnTo>
                <a:lnTo>
                  <a:pt x="3225530" y="289474"/>
                </a:lnTo>
                <a:lnTo>
                  <a:pt x="3225800" y="284479"/>
                </a:lnTo>
                <a:lnTo>
                  <a:pt x="3225800" y="57149"/>
                </a:lnTo>
                <a:lnTo>
                  <a:pt x="3209967" y="19983"/>
                </a:lnTo>
                <a:lnTo>
                  <a:pt x="3173644" y="280"/>
                </a:lnTo>
                <a:lnTo>
                  <a:pt x="3168650" y="0"/>
                </a:lnTo>
                <a:lnTo>
                  <a:pt x="57150" y="0"/>
                </a:lnTo>
                <a:lnTo>
                  <a:pt x="19481" y="16280"/>
                </a:lnTo>
                <a:lnTo>
                  <a:pt x="269" y="52349"/>
                </a:lnTo>
                <a:close/>
              </a:path>
            </a:pathLst>
          </a:cu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39" name="object 341"/>
          <p:cNvSpPr>
            <a:spLocks noChangeArrowheads="1"/>
          </p:cNvSpPr>
          <p:nvPr/>
        </p:nvSpPr>
        <p:spPr bwMode="auto">
          <a:xfrm>
            <a:off x="2713038" y="4446588"/>
            <a:ext cx="0" cy="227012"/>
          </a:xfrm>
          <a:custGeom>
            <a:avLst/>
            <a:gdLst>
              <a:gd name="T0" fmla="*/ 0 h 227329"/>
              <a:gd name="T1" fmla="*/ 227329 h 227329"/>
            </a:gdLst>
            <a:ahLst/>
            <a:cxnLst/>
            <a:rect l="0" t="T0" r="0" b="T1"/>
            <a:pathLst>
              <a:path h="227329">
                <a:moveTo>
                  <a:pt x="0" y="0"/>
                </a:moveTo>
                <a:lnTo>
                  <a:pt x="0" y="227329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40" name="object 342"/>
          <p:cNvSpPr>
            <a:spLocks noChangeArrowheads="1"/>
          </p:cNvSpPr>
          <p:nvPr/>
        </p:nvSpPr>
        <p:spPr bwMode="auto">
          <a:xfrm>
            <a:off x="2770188" y="4730750"/>
            <a:ext cx="3111500" cy="0"/>
          </a:xfrm>
          <a:custGeom>
            <a:avLst/>
            <a:gdLst>
              <a:gd name="T0" fmla="*/ 0 w 3111500"/>
              <a:gd name="T1" fmla="*/ 3111500 w 3111500"/>
            </a:gdLst>
            <a:ahLst/>
            <a:cxnLst/>
            <a:rect l="T0" t="0" r="T1" b="0"/>
            <a:pathLst>
              <a:path w="3111500">
                <a:moveTo>
                  <a:pt x="0" y="0"/>
                </a:moveTo>
                <a:lnTo>
                  <a:pt x="311150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41" name="object 343"/>
          <p:cNvSpPr>
            <a:spLocks noChangeArrowheads="1"/>
          </p:cNvSpPr>
          <p:nvPr/>
        </p:nvSpPr>
        <p:spPr bwMode="auto">
          <a:xfrm>
            <a:off x="5938838" y="4446588"/>
            <a:ext cx="0" cy="227012"/>
          </a:xfrm>
          <a:custGeom>
            <a:avLst/>
            <a:gdLst>
              <a:gd name="T0" fmla="*/ 0 h 227329"/>
              <a:gd name="T1" fmla="*/ 227329 h 227329"/>
            </a:gdLst>
            <a:ahLst/>
            <a:cxnLst/>
            <a:rect l="0" t="T0" r="0" b="T1"/>
            <a:pathLst>
              <a:path h="227329">
                <a:moveTo>
                  <a:pt x="0" y="227329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42" name="object 344"/>
          <p:cNvSpPr>
            <a:spLocks noChangeArrowheads="1"/>
          </p:cNvSpPr>
          <p:nvPr/>
        </p:nvSpPr>
        <p:spPr bwMode="auto">
          <a:xfrm>
            <a:off x="2770188" y="4389438"/>
            <a:ext cx="3111500" cy="0"/>
          </a:xfrm>
          <a:custGeom>
            <a:avLst/>
            <a:gdLst>
              <a:gd name="T0" fmla="*/ 0 w 3111500"/>
              <a:gd name="T1" fmla="*/ 3111500 w 3111500"/>
            </a:gdLst>
            <a:ahLst/>
            <a:cxnLst/>
            <a:rect l="T0" t="0" r="T1" b="0"/>
            <a:pathLst>
              <a:path w="3111500">
                <a:moveTo>
                  <a:pt x="311150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43" name="object 345"/>
          <p:cNvSpPr>
            <a:spLocks noChangeArrowheads="1"/>
          </p:cNvSpPr>
          <p:nvPr/>
        </p:nvSpPr>
        <p:spPr bwMode="auto">
          <a:xfrm>
            <a:off x="4459288" y="5302250"/>
            <a:ext cx="1049337" cy="455613"/>
          </a:xfrm>
          <a:custGeom>
            <a:avLst/>
            <a:gdLst>
              <a:gd name="T0" fmla="*/ 0 w 1050289"/>
              <a:gd name="T1" fmla="*/ 0 h 455929"/>
              <a:gd name="T2" fmla="*/ 1050289 w 1050289"/>
              <a:gd name="T3" fmla="*/ 455929 h 455929"/>
            </a:gdLst>
            <a:ahLst/>
            <a:cxnLst/>
            <a:rect l="T0" t="T1" r="T2" b="T3"/>
            <a:pathLst>
              <a:path w="1050289" h="455929">
                <a:moveTo>
                  <a:pt x="366" y="69670"/>
                </a:moveTo>
                <a:lnTo>
                  <a:pt x="0" y="76200"/>
                </a:lnTo>
                <a:lnTo>
                  <a:pt x="0" y="379730"/>
                </a:lnTo>
                <a:lnTo>
                  <a:pt x="12603" y="418457"/>
                </a:lnTo>
                <a:lnTo>
                  <a:pt x="43679" y="447081"/>
                </a:lnTo>
                <a:lnTo>
                  <a:pt x="76200" y="455930"/>
                </a:lnTo>
                <a:lnTo>
                  <a:pt x="972819" y="455930"/>
                </a:lnTo>
                <a:lnTo>
                  <a:pt x="1012175" y="443520"/>
                </a:lnTo>
                <a:lnTo>
                  <a:pt x="1041069" y="412862"/>
                </a:lnTo>
                <a:lnTo>
                  <a:pt x="1050289" y="379730"/>
                </a:lnTo>
                <a:lnTo>
                  <a:pt x="1050289" y="76200"/>
                </a:lnTo>
                <a:lnTo>
                  <a:pt x="1037826" y="37766"/>
                </a:lnTo>
                <a:lnTo>
                  <a:pt x="1006784" y="9186"/>
                </a:lnTo>
                <a:lnTo>
                  <a:pt x="972819" y="0"/>
                </a:lnTo>
                <a:lnTo>
                  <a:pt x="76200" y="0"/>
                </a:lnTo>
                <a:lnTo>
                  <a:pt x="37472" y="12603"/>
                </a:lnTo>
                <a:lnTo>
                  <a:pt x="8848" y="43679"/>
                </a:lnTo>
                <a:lnTo>
                  <a:pt x="366" y="6967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44" name="object 346"/>
          <p:cNvSpPr>
            <a:spLocks noChangeArrowheads="1"/>
          </p:cNvSpPr>
          <p:nvPr/>
        </p:nvSpPr>
        <p:spPr bwMode="auto">
          <a:xfrm>
            <a:off x="4459288" y="5378450"/>
            <a:ext cx="0" cy="303213"/>
          </a:xfrm>
          <a:custGeom>
            <a:avLst/>
            <a:gdLst>
              <a:gd name="T0" fmla="*/ 0 h 303529"/>
              <a:gd name="T1" fmla="*/ 303529 h 303529"/>
            </a:gdLst>
            <a:ahLst/>
            <a:cxnLst/>
            <a:rect l="0" t="T0" r="0" b="T1"/>
            <a:pathLst>
              <a:path h="303529">
                <a:moveTo>
                  <a:pt x="0" y="0"/>
                </a:moveTo>
                <a:lnTo>
                  <a:pt x="0" y="30353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45" name="object 347"/>
          <p:cNvSpPr>
            <a:spLocks noChangeArrowheads="1"/>
          </p:cNvSpPr>
          <p:nvPr/>
        </p:nvSpPr>
        <p:spPr bwMode="auto">
          <a:xfrm>
            <a:off x="4535488" y="5757863"/>
            <a:ext cx="896937" cy="0"/>
          </a:xfrm>
          <a:custGeom>
            <a:avLst/>
            <a:gdLst>
              <a:gd name="T0" fmla="*/ 0 w 896619"/>
              <a:gd name="T1" fmla="*/ 896619 w 896619"/>
            </a:gdLst>
            <a:ahLst/>
            <a:cxnLst/>
            <a:rect l="T0" t="0" r="T1" b="0"/>
            <a:pathLst>
              <a:path w="896619">
                <a:moveTo>
                  <a:pt x="0" y="0"/>
                </a:moveTo>
                <a:lnTo>
                  <a:pt x="896619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46" name="object 348"/>
          <p:cNvSpPr>
            <a:spLocks noChangeArrowheads="1"/>
          </p:cNvSpPr>
          <p:nvPr/>
        </p:nvSpPr>
        <p:spPr bwMode="auto">
          <a:xfrm>
            <a:off x="5508625" y="5378450"/>
            <a:ext cx="0" cy="303213"/>
          </a:xfrm>
          <a:custGeom>
            <a:avLst/>
            <a:gdLst>
              <a:gd name="T0" fmla="*/ 0 h 303529"/>
              <a:gd name="T1" fmla="*/ 303529 h 303529"/>
            </a:gdLst>
            <a:ahLst/>
            <a:cxnLst/>
            <a:rect l="0" t="T0" r="0" b="T1"/>
            <a:pathLst>
              <a:path h="303529">
                <a:moveTo>
                  <a:pt x="0" y="30353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47" name="object 349"/>
          <p:cNvSpPr>
            <a:spLocks noChangeArrowheads="1"/>
          </p:cNvSpPr>
          <p:nvPr/>
        </p:nvSpPr>
        <p:spPr bwMode="auto">
          <a:xfrm>
            <a:off x="4535488" y="5302250"/>
            <a:ext cx="896937" cy="0"/>
          </a:xfrm>
          <a:custGeom>
            <a:avLst/>
            <a:gdLst>
              <a:gd name="T0" fmla="*/ 0 w 896619"/>
              <a:gd name="T1" fmla="*/ 896619 w 896619"/>
            </a:gdLst>
            <a:ahLst/>
            <a:cxnLst/>
            <a:rect l="T0" t="0" r="T1" b="0"/>
            <a:pathLst>
              <a:path w="896619">
                <a:moveTo>
                  <a:pt x="896619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48" name="object 350"/>
          <p:cNvSpPr>
            <a:spLocks noChangeArrowheads="1"/>
          </p:cNvSpPr>
          <p:nvPr/>
        </p:nvSpPr>
        <p:spPr bwMode="auto">
          <a:xfrm>
            <a:off x="3178175" y="5302250"/>
            <a:ext cx="1089025" cy="455613"/>
          </a:xfrm>
          <a:custGeom>
            <a:avLst/>
            <a:gdLst>
              <a:gd name="T0" fmla="*/ 0 w 1089660"/>
              <a:gd name="T1" fmla="*/ 0 h 455929"/>
              <a:gd name="T2" fmla="*/ 1089660 w 1089660"/>
              <a:gd name="T3" fmla="*/ 455929 h 455929"/>
            </a:gdLst>
            <a:ahLst/>
            <a:cxnLst/>
            <a:rect l="T0" t="T1" r="T2" b="T3"/>
            <a:pathLst>
              <a:path w="1089660" h="455929">
                <a:moveTo>
                  <a:pt x="366" y="69670"/>
                </a:moveTo>
                <a:lnTo>
                  <a:pt x="0" y="76200"/>
                </a:lnTo>
                <a:lnTo>
                  <a:pt x="0" y="379730"/>
                </a:lnTo>
                <a:lnTo>
                  <a:pt x="12603" y="418457"/>
                </a:lnTo>
                <a:lnTo>
                  <a:pt x="43679" y="447081"/>
                </a:lnTo>
                <a:lnTo>
                  <a:pt x="76200" y="455930"/>
                </a:lnTo>
                <a:lnTo>
                  <a:pt x="1013460" y="455930"/>
                </a:lnTo>
                <a:lnTo>
                  <a:pt x="1052187" y="443326"/>
                </a:lnTo>
                <a:lnTo>
                  <a:pt x="1080811" y="412250"/>
                </a:lnTo>
                <a:lnTo>
                  <a:pt x="1089660" y="379730"/>
                </a:lnTo>
                <a:lnTo>
                  <a:pt x="1089660" y="76200"/>
                </a:lnTo>
                <a:lnTo>
                  <a:pt x="1077056" y="37472"/>
                </a:lnTo>
                <a:lnTo>
                  <a:pt x="1045980" y="8848"/>
                </a:lnTo>
                <a:lnTo>
                  <a:pt x="1013460" y="0"/>
                </a:lnTo>
                <a:lnTo>
                  <a:pt x="76200" y="0"/>
                </a:lnTo>
                <a:lnTo>
                  <a:pt x="37472" y="12603"/>
                </a:lnTo>
                <a:lnTo>
                  <a:pt x="8848" y="43679"/>
                </a:lnTo>
                <a:lnTo>
                  <a:pt x="366" y="69670"/>
                </a:lnTo>
                <a:close/>
              </a:path>
            </a:pathLst>
          </a:custGeom>
          <a:solidFill>
            <a:srgbClr val="B51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49" name="object 351"/>
          <p:cNvSpPr>
            <a:spLocks noChangeArrowheads="1"/>
          </p:cNvSpPr>
          <p:nvPr/>
        </p:nvSpPr>
        <p:spPr bwMode="auto">
          <a:xfrm>
            <a:off x="3178175" y="5378450"/>
            <a:ext cx="0" cy="303213"/>
          </a:xfrm>
          <a:custGeom>
            <a:avLst/>
            <a:gdLst>
              <a:gd name="T0" fmla="*/ 0 h 303529"/>
              <a:gd name="T1" fmla="*/ 303529 h 303529"/>
            </a:gdLst>
            <a:ahLst/>
            <a:cxnLst/>
            <a:rect l="0" t="T0" r="0" b="T1"/>
            <a:pathLst>
              <a:path h="303529">
                <a:moveTo>
                  <a:pt x="0" y="0"/>
                </a:moveTo>
                <a:lnTo>
                  <a:pt x="0" y="30353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50" name="object 352"/>
          <p:cNvSpPr>
            <a:spLocks noChangeArrowheads="1"/>
          </p:cNvSpPr>
          <p:nvPr/>
        </p:nvSpPr>
        <p:spPr bwMode="auto">
          <a:xfrm>
            <a:off x="3254375" y="5757863"/>
            <a:ext cx="936625" cy="0"/>
          </a:xfrm>
          <a:custGeom>
            <a:avLst/>
            <a:gdLst>
              <a:gd name="T0" fmla="*/ 0 w 937260"/>
              <a:gd name="T1" fmla="*/ 937260 w 937260"/>
            </a:gdLst>
            <a:ahLst/>
            <a:cxnLst/>
            <a:rect l="T0" t="0" r="T1" b="0"/>
            <a:pathLst>
              <a:path w="937260">
                <a:moveTo>
                  <a:pt x="0" y="0"/>
                </a:moveTo>
                <a:lnTo>
                  <a:pt x="93726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51" name="object 353"/>
          <p:cNvSpPr>
            <a:spLocks noChangeArrowheads="1"/>
          </p:cNvSpPr>
          <p:nvPr/>
        </p:nvSpPr>
        <p:spPr bwMode="auto">
          <a:xfrm>
            <a:off x="4267200" y="5378450"/>
            <a:ext cx="0" cy="303213"/>
          </a:xfrm>
          <a:custGeom>
            <a:avLst/>
            <a:gdLst>
              <a:gd name="T0" fmla="*/ 0 h 303529"/>
              <a:gd name="T1" fmla="*/ 303529 h 303529"/>
            </a:gdLst>
            <a:ahLst/>
            <a:cxnLst/>
            <a:rect l="0" t="T0" r="0" b="T1"/>
            <a:pathLst>
              <a:path h="303529">
                <a:moveTo>
                  <a:pt x="0" y="30353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52" name="object 354"/>
          <p:cNvSpPr>
            <a:spLocks noChangeArrowheads="1"/>
          </p:cNvSpPr>
          <p:nvPr/>
        </p:nvSpPr>
        <p:spPr bwMode="auto">
          <a:xfrm>
            <a:off x="3254375" y="5302250"/>
            <a:ext cx="936625" cy="0"/>
          </a:xfrm>
          <a:custGeom>
            <a:avLst/>
            <a:gdLst>
              <a:gd name="T0" fmla="*/ 0 w 937260"/>
              <a:gd name="T1" fmla="*/ 937260 w 937260"/>
            </a:gdLst>
            <a:ahLst/>
            <a:cxnLst/>
            <a:rect l="T0" t="0" r="T1" b="0"/>
            <a:pathLst>
              <a:path w="937260">
                <a:moveTo>
                  <a:pt x="93726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53" name="object 355"/>
          <p:cNvSpPr>
            <a:spLocks noChangeArrowheads="1"/>
          </p:cNvSpPr>
          <p:nvPr/>
        </p:nvSpPr>
        <p:spPr bwMode="auto">
          <a:xfrm>
            <a:off x="3644900" y="4732338"/>
            <a:ext cx="117475" cy="482600"/>
          </a:xfrm>
          <a:custGeom>
            <a:avLst/>
            <a:gdLst>
              <a:gd name="T0" fmla="*/ 0 w 116839"/>
              <a:gd name="T1" fmla="*/ 0 h 482600"/>
              <a:gd name="T2" fmla="*/ 116839 w 116839"/>
              <a:gd name="T3" fmla="*/ 482600 h 482600"/>
            </a:gdLst>
            <a:ahLst/>
            <a:cxnLst/>
            <a:rect l="T0" t="T1" r="T2" b="T3"/>
            <a:pathLst>
              <a:path w="116839" h="482600">
                <a:moveTo>
                  <a:pt x="58420" y="0"/>
                </a:moveTo>
                <a:lnTo>
                  <a:pt x="0" y="96519"/>
                </a:lnTo>
                <a:lnTo>
                  <a:pt x="0" y="386079"/>
                </a:lnTo>
                <a:lnTo>
                  <a:pt x="58420" y="482599"/>
                </a:lnTo>
                <a:lnTo>
                  <a:pt x="116839" y="386079"/>
                </a:lnTo>
                <a:lnTo>
                  <a:pt x="116839" y="96519"/>
                </a:lnTo>
                <a:lnTo>
                  <a:pt x="5842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54" name="object 356"/>
          <p:cNvSpPr>
            <a:spLocks noChangeArrowheads="1"/>
          </p:cNvSpPr>
          <p:nvPr/>
        </p:nvSpPr>
        <p:spPr bwMode="auto">
          <a:xfrm>
            <a:off x="3762375" y="4829175"/>
            <a:ext cx="0" cy="288925"/>
          </a:xfrm>
          <a:custGeom>
            <a:avLst/>
            <a:gdLst>
              <a:gd name="T0" fmla="*/ 0 h 289560"/>
              <a:gd name="T1" fmla="*/ 289560 h 289560"/>
            </a:gdLst>
            <a:ahLst/>
            <a:cxnLst/>
            <a:rect l="0" t="T0" r="0" b="T1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55" name="object 357"/>
          <p:cNvSpPr>
            <a:spLocks noChangeArrowheads="1"/>
          </p:cNvSpPr>
          <p:nvPr/>
        </p:nvSpPr>
        <p:spPr bwMode="auto">
          <a:xfrm>
            <a:off x="3644900" y="4829175"/>
            <a:ext cx="0" cy="288925"/>
          </a:xfrm>
          <a:custGeom>
            <a:avLst/>
            <a:gdLst>
              <a:gd name="T0" fmla="*/ 0 h 289560"/>
              <a:gd name="T1" fmla="*/ 289560 h 289560"/>
            </a:gdLst>
            <a:ahLst/>
            <a:cxnLst/>
            <a:rect l="0" t="T0" r="0" b="T1"/>
            <a:pathLst>
              <a:path h="289560">
                <a:moveTo>
                  <a:pt x="0" y="28956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56" name="object 358"/>
          <p:cNvSpPr>
            <a:spLocks noChangeArrowheads="1"/>
          </p:cNvSpPr>
          <p:nvPr/>
        </p:nvSpPr>
        <p:spPr bwMode="auto">
          <a:xfrm>
            <a:off x="4926013" y="4732338"/>
            <a:ext cx="114300" cy="482600"/>
          </a:xfrm>
          <a:custGeom>
            <a:avLst/>
            <a:gdLst>
              <a:gd name="T0" fmla="*/ 0 w 114300"/>
              <a:gd name="T1" fmla="*/ 0 h 482600"/>
              <a:gd name="T2" fmla="*/ 114300 w 114300"/>
              <a:gd name="T3" fmla="*/ 482600 h 482600"/>
            </a:gdLst>
            <a:ahLst/>
            <a:cxnLst/>
            <a:rect l="T0" t="T1" r="T2" b="T3"/>
            <a:pathLst>
              <a:path w="114300" h="482600">
                <a:moveTo>
                  <a:pt x="57150" y="0"/>
                </a:moveTo>
                <a:lnTo>
                  <a:pt x="0" y="96519"/>
                </a:lnTo>
                <a:lnTo>
                  <a:pt x="0" y="386079"/>
                </a:lnTo>
                <a:lnTo>
                  <a:pt x="57150" y="482599"/>
                </a:lnTo>
                <a:lnTo>
                  <a:pt x="114300" y="386079"/>
                </a:lnTo>
                <a:lnTo>
                  <a:pt x="114300" y="96519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57" name="object 359"/>
          <p:cNvSpPr>
            <a:spLocks noChangeArrowheads="1"/>
          </p:cNvSpPr>
          <p:nvPr/>
        </p:nvSpPr>
        <p:spPr bwMode="auto">
          <a:xfrm>
            <a:off x="5040313" y="4829175"/>
            <a:ext cx="0" cy="288925"/>
          </a:xfrm>
          <a:custGeom>
            <a:avLst/>
            <a:gdLst>
              <a:gd name="T0" fmla="*/ 0 h 289560"/>
              <a:gd name="T1" fmla="*/ 289560 h 289560"/>
            </a:gdLst>
            <a:ahLst/>
            <a:cxnLst/>
            <a:rect l="0" t="T0" r="0" b="T1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58" name="object 360"/>
          <p:cNvSpPr>
            <a:spLocks noChangeArrowheads="1"/>
          </p:cNvSpPr>
          <p:nvPr/>
        </p:nvSpPr>
        <p:spPr bwMode="auto">
          <a:xfrm>
            <a:off x="4926013" y="4829175"/>
            <a:ext cx="0" cy="288925"/>
          </a:xfrm>
          <a:custGeom>
            <a:avLst/>
            <a:gdLst>
              <a:gd name="T0" fmla="*/ 0 h 289560"/>
              <a:gd name="T1" fmla="*/ 289560 h 289560"/>
            </a:gdLst>
            <a:ahLst/>
            <a:cxnLst/>
            <a:rect l="0" t="T0" r="0" b="T1"/>
            <a:pathLst>
              <a:path h="289560">
                <a:moveTo>
                  <a:pt x="0" y="28956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59" name="object 361"/>
          <p:cNvSpPr>
            <a:spLocks noChangeArrowheads="1"/>
          </p:cNvSpPr>
          <p:nvPr/>
        </p:nvSpPr>
        <p:spPr bwMode="auto">
          <a:xfrm>
            <a:off x="2713038" y="3476625"/>
            <a:ext cx="3227387" cy="342900"/>
          </a:xfrm>
          <a:custGeom>
            <a:avLst/>
            <a:gdLst>
              <a:gd name="T0" fmla="*/ 0 w 3227070"/>
              <a:gd name="T1" fmla="*/ 0 h 344170"/>
              <a:gd name="T2" fmla="*/ 3227070 w 3227070"/>
              <a:gd name="T3" fmla="*/ 344170 h 344170"/>
            </a:gdLst>
            <a:ahLst/>
            <a:cxnLst/>
            <a:rect l="T0" t="T1" r="T2" b="T3"/>
            <a:pathLst>
              <a:path w="3227070" h="344170">
                <a:moveTo>
                  <a:pt x="269" y="52349"/>
                </a:moveTo>
                <a:lnTo>
                  <a:pt x="0" y="57150"/>
                </a:lnTo>
                <a:lnTo>
                  <a:pt x="0" y="285750"/>
                </a:lnTo>
                <a:lnTo>
                  <a:pt x="15515" y="323643"/>
                </a:lnTo>
                <a:lnTo>
                  <a:pt x="51251" y="343778"/>
                </a:lnTo>
                <a:lnTo>
                  <a:pt x="57150" y="344170"/>
                </a:lnTo>
                <a:lnTo>
                  <a:pt x="3169920" y="344170"/>
                </a:lnTo>
                <a:lnTo>
                  <a:pt x="3207242" y="328084"/>
                </a:lnTo>
                <a:lnTo>
                  <a:pt x="3226695" y="291665"/>
                </a:lnTo>
                <a:lnTo>
                  <a:pt x="3227070" y="285750"/>
                </a:lnTo>
                <a:lnTo>
                  <a:pt x="3227070" y="57150"/>
                </a:lnTo>
                <a:lnTo>
                  <a:pt x="3211237" y="19983"/>
                </a:lnTo>
                <a:lnTo>
                  <a:pt x="3174914" y="280"/>
                </a:lnTo>
                <a:lnTo>
                  <a:pt x="3169920" y="0"/>
                </a:lnTo>
                <a:lnTo>
                  <a:pt x="57150" y="0"/>
                </a:lnTo>
                <a:lnTo>
                  <a:pt x="19481" y="16280"/>
                </a:lnTo>
                <a:lnTo>
                  <a:pt x="269" y="52349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60" name="object 362"/>
          <p:cNvSpPr>
            <a:spLocks noChangeArrowheads="1"/>
          </p:cNvSpPr>
          <p:nvPr/>
        </p:nvSpPr>
        <p:spPr bwMode="auto">
          <a:xfrm>
            <a:off x="2713038" y="3533775"/>
            <a:ext cx="0" cy="228600"/>
          </a:xfrm>
          <a:custGeom>
            <a:avLst/>
            <a:gdLst>
              <a:gd name="T0" fmla="*/ 0 h 228600"/>
              <a:gd name="T1" fmla="*/ 228600 h 228600"/>
            </a:gdLst>
            <a:ahLst/>
            <a:cxnLst/>
            <a:rect l="0" t="T0" r="0" b="T1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61" name="object 363"/>
          <p:cNvSpPr>
            <a:spLocks noChangeArrowheads="1"/>
          </p:cNvSpPr>
          <p:nvPr/>
        </p:nvSpPr>
        <p:spPr bwMode="auto">
          <a:xfrm>
            <a:off x="2770188" y="3819525"/>
            <a:ext cx="3113087" cy="0"/>
          </a:xfrm>
          <a:custGeom>
            <a:avLst/>
            <a:gdLst>
              <a:gd name="T0" fmla="*/ 0 w 3112770"/>
              <a:gd name="T1" fmla="*/ 3112770 w 3112770"/>
            </a:gdLst>
            <a:ahLst/>
            <a:cxnLst/>
            <a:rect l="T0" t="0" r="T1" b="0"/>
            <a:pathLst>
              <a:path w="3112770">
                <a:moveTo>
                  <a:pt x="0" y="0"/>
                </a:moveTo>
                <a:lnTo>
                  <a:pt x="311277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62" name="object 364"/>
          <p:cNvSpPr>
            <a:spLocks noChangeArrowheads="1"/>
          </p:cNvSpPr>
          <p:nvPr/>
        </p:nvSpPr>
        <p:spPr bwMode="auto">
          <a:xfrm>
            <a:off x="5940425" y="3533775"/>
            <a:ext cx="0" cy="228600"/>
          </a:xfrm>
          <a:custGeom>
            <a:avLst/>
            <a:gdLst>
              <a:gd name="T0" fmla="*/ 0 h 228600"/>
              <a:gd name="T1" fmla="*/ 228600 h 228600"/>
            </a:gdLst>
            <a:ahLst/>
            <a:cxnLst/>
            <a:rect l="0" t="T0" r="0" b="T1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63" name="object 365"/>
          <p:cNvSpPr>
            <a:spLocks noChangeArrowheads="1"/>
          </p:cNvSpPr>
          <p:nvPr/>
        </p:nvSpPr>
        <p:spPr bwMode="auto">
          <a:xfrm>
            <a:off x="2770188" y="3476625"/>
            <a:ext cx="3113087" cy="0"/>
          </a:xfrm>
          <a:custGeom>
            <a:avLst/>
            <a:gdLst>
              <a:gd name="T0" fmla="*/ 0 w 3112770"/>
              <a:gd name="T1" fmla="*/ 3112770 w 3112770"/>
            </a:gdLst>
            <a:ahLst/>
            <a:cxnLst/>
            <a:rect l="T0" t="0" r="T1" b="0"/>
            <a:pathLst>
              <a:path w="3112770">
                <a:moveTo>
                  <a:pt x="311277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64" name="object 366"/>
          <p:cNvSpPr>
            <a:spLocks noChangeArrowheads="1"/>
          </p:cNvSpPr>
          <p:nvPr/>
        </p:nvSpPr>
        <p:spPr bwMode="auto">
          <a:xfrm>
            <a:off x="4227513" y="3817938"/>
            <a:ext cx="115887" cy="484187"/>
          </a:xfrm>
          <a:custGeom>
            <a:avLst/>
            <a:gdLst>
              <a:gd name="T0" fmla="*/ 0 w 115570"/>
              <a:gd name="T1" fmla="*/ 0 h 483870"/>
              <a:gd name="T2" fmla="*/ 115570 w 115570"/>
              <a:gd name="T3" fmla="*/ 483870 h 483870"/>
            </a:gdLst>
            <a:ahLst/>
            <a:cxnLst/>
            <a:rect l="T0" t="T1" r="T2" b="T3"/>
            <a:pathLst>
              <a:path w="115570" h="483870">
                <a:moveTo>
                  <a:pt x="57150" y="0"/>
                </a:moveTo>
                <a:lnTo>
                  <a:pt x="0" y="96519"/>
                </a:lnTo>
                <a:lnTo>
                  <a:pt x="0" y="387349"/>
                </a:lnTo>
                <a:lnTo>
                  <a:pt x="57150" y="483869"/>
                </a:lnTo>
                <a:lnTo>
                  <a:pt x="115570" y="387349"/>
                </a:lnTo>
                <a:lnTo>
                  <a:pt x="115570" y="96519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65" name="object 367"/>
          <p:cNvSpPr>
            <a:spLocks noChangeArrowheads="1"/>
          </p:cNvSpPr>
          <p:nvPr/>
        </p:nvSpPr>
        <p:spPr bwMode="auto">
          <a:xfrm>
            <a:off x="4343400" y="3914775"/>
            <a:ext cx="0" cy="290513"/>
          </a:xfrm>
          <a:custGeom>
            <a:avLst/>
            <a:gdLst>
              <a:gd name="T0" fmla="*/ 0 h 290830"/>
              <a:gd name="T1" fmla="*/ 290830 h 290830"/>
            </a:gdLst>
            <a:ahLst/>
            <a:cxnLst/>
            <a:rect l="0" t="T0" r="0" b="T1"/>
            <a:pathLst>
              <a:path h="290830">
                <a:moveTo>
                  <a:pt x="0" y="0"/>
                </a:moveTo>
                <a:lnTo>
                  <a:pt x="0" y="29083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66" name="object 368"/>
          <p:cNvSpPr>
            <a:spLocks noChangeArrowheads="1"/>
          </p:cNvSpPr>
          <p:nvPr/>
        </p:nvSpPr>
        <p:spPr bwMode="auto">
          <a:xfrm>
            <a:off x="4227513" y="3914775"/>
            <a:ext cx="0" cy="290513"/>
          </a:xfrm>
          <a:custGeom>
            <a:avLst/>
            <a:gdLst>
              <a:gd name="T0" fmla="*/ 0 h 290830"/>
              <a:gd name="T1" fmla="*/ 290830 h 290830"/>
            </a:gdLst>
            <a:ahLst/>
            <a:cxnLst/>
            <a:rect l="0" t="T0" r="0" b="T1"/>
            <a:pathLst>
              <a:path h="290830">
                <a:moveTo>
                  <a:pt x="0" y="29083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67" name="object 369"/>
          <p:cNvSpPr>
            <a:spLocks noChangeArrowheads="1"/>
          </p:cNvSpPr>
          <p:nvPr/>
        </p:nvSpPr>
        <p:spPr bwMode="auto">
          <a:xfrm>
            <a:off x="6096000" y="3962400"/>
            <a:ext cx="2209800" cy="703263"/>
          </a:xfrm>
          <a:custGeom>
            <a:avLst/>
            <a:gdLst>
              <a:gd name="T0" fmla="*/ 0 w 2209800"/>
              <a:gd name="T1" fmla="*/ 0 h 703579"/>
              <a:gd name="T2" fmla="*/ 2209800 w 2209800"/>
              <a:gd name="T3" fmla="*/ 703579 h 703579"/>
            </a:gdLst>
            <a:ahLst/>
            <a:cxnLst/>
            <a:rect l="T0" t="T1" r="T2" b="T3"/>
            <a:pathLst>
              <a:path w="2209800" h="703579">
                <a:moveTo>
                  <a:pt x="0" y="0"/>
                </a:moveTo>
                <a:lnTo>
                  <a:pt x="0" y="703580"/>
                </a:lnTo>
                <a:lnTo>
                  <a:pt x="2209800" y="703580"/>
                </a:lnTo>
                <a:lnTo>
                  <a:pt x="2209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68" name="object 370"/>
          <p:cNvSpPr>
            <a:spLocks noChangeArrowheads="1"/>
          </p:cNvSpPr>
          <p:nvPr/>
        </p:nvSpPr>
        <p:spPr bwMode="auto">
          <a:xfrm>
            <a:off x="6096000" y="3962400"/>
            <a:ext cx="0" cy="6350"/>
          </a:xfrm>
          <a:custGeom>
            <a:avLst/>
            <a:gdLst>
              <a:gd name="T0" fmla="*/ 0 h 6350"/>
              <a:gd name="T1" fmla="*/ 6350 h 6350"/>
            </a:gdLst>
            <a:ahLst/>
            <a:cxnLst/>
            <a:rect l="0" t="T0" r="0" b="T1"/>
            <a:pathLst>
              <a:path h="6350">
                <a:moveTo>
                  <a:pt x="0" y="635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69" name="object 371"/>
          <p:cNvSpPr>
            <a:spLocks noChangeArrowheads="1"/>
          </p:cNvSpPr>
          <p:nvPr/>
        </p:nvSpPr>
        <p:spPr bwMode="auto">
          <a:xfrm>
            <a:off x="6096000" y="3962400"/>
            <a:ext cx="9525" cy="0"/>
          </a:xfrm>
          <a:custGeom>
            <a:avLst/>
            <a:gdLst>
              <a:gd name="T0" fmla="*/ 0 w 8889"/>
              <a:gd name="T1" fmla="*/ 8889 w 8889"/>
            </a:gdLst>
            <a:ahLst/>
            <a:cxnLst/>
            <a:rect l="T0" t="0" r="T1" b="0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70" name="object 372"/>
          <p:cNvSpPr>
            <a:spLocks noChangeArrowheads="1"/>
          </p:cNvSpPr>
          <p:nvPr/>
        </p:nvSpPr>
        <p:spPr bwMode="auto">
          <a:xfrm>
            <a:off x="6132513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71" name="object 373"/>
          <p:cNvSpPr>
            <a:spLocks noChangeArrowheads="1"/>
          </p:cNvSpPr>
          <p:nvPr/>
        </p:nvSpPr>
        <p:spPr bwMode="auto">
          <a:xfrm>
            <a:off x="6132513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72" name="object 374"/>
          <p:cNvSpPr>
            <a:spLocks noChangeArrowheads="1"/>
          </p:cNvSpPr>
          <p:nvPr/>
        </p:nvSpPr>
        <p:spPr bwMode="auto">
          <a:xfrm>
            <a:off x="6199188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73" name="object 375"/>
          <p:cNvSpPr>
            <a:spLocks noChangeArrowheads="1"/>
          </p:cNvSpPr>
          <p:nvPr/>
        </p:nvSpPr>
        <p:spPr bwMode="auto">
          <a:xfrm>
            <a:off x="6199188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74" name="object 376"/>
          <p:cNvSpPr>
            <a:spLocks noChangeArrowheads="1"/>
          </p:cNvSpPr>
          <p:nvPr/>
        </p:nvSpPr>
        <p:spPr bwMode="auto">
          <a:xfrm>
            <a:off x="6237288" y="3962400"/>
            <a:ext cx="36512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75" name="object 377"/>
          <p:cNvSpPr>
            <a:spLocks noChangeArrowheads="1"/>
          </p:cNvSpPr>
          <p:nvPr/>
        </p:nvSpPr>
        <p:spPr bwMode="auto">
          <a:xfrm>
            <a:off x="6237288" y="3962400"/>
            <a:ext cx="36512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3682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76" name="object 378"/>
          <p:cNvSpPr>
            <a:spLocks noChangeArrowheads="1"/>
          </p:cNvSpPr>
          <p:nvPr/>
        </p:nvSpPr>
        <p:spPr bwMode="auto">
          <a:xfrm>
            <a:off x="6302375" y="3962400"/>
            <a:ext cx="9525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77" name="object 379"/>
          <p:cNvSpPr>
            <a:spLocks noChangeArrowheads="1"/>
          </p:cNvSpPr>
          <p:nvPr/>
        </p:nvSpPr>
        <p:spPr bwMode="auto">
          <a:xfrm>
            <a:off x="6302375" y="3962400"/>
            <a:ext cx="9525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78" name="object 380"/>
          <p:cNvSpPr>
            <a:spLocks noChangeArrowheads="1"/>
          </p:cNvSpPr>
          <p:nvPr/>
        </p:nvSpPr>
        <p:spPr bwMode="auto">
          <a:xfrm>
            <a:off x="6340475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79" name="object 381"/>
          <p:cNvSpPr>
            <a:spLocks noChangeArrowheads="1"/>
          </p:cNvSpPr>
          <p:nvPr/>
        </p:nvSpPr>
        <p:spPr bwMode="auto">
          <a:xfrm>
            <a:off x="6340475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80" name="object 382"/>
          <p:cNvSpPr>
            <a:spLocks noChangeArrowheads="1"/>
          </p:cNvSpPr>
          <p:nvPr/>
        </p:nvSpPr>
        <p:spPr bwMode="auto">
          <a:xfrm>
            <a:off x="6405563" y="3962400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81" name="object 383"/>
          <p:cNvSpPr>
            <a:spLocks noChangeArrowheads="1"/>
          </p:cNvSpPr>
          <p:nvPr/>
        </p:nvSpPr>
        <p:spPr bwMode="auto">
          <a:xfrm>
            <a:off x="6405563" y="3962400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82" name="object 384"/>
          <p:cNvSpPr>
            <a:spLocks noChangeArrowheads="1"/>
          </p:cNvSpPr>
          <p:nvPr/>
        </p:nvSpPr>
        <p:spPr bwMode="auto">
          <a:xfrm>
            <a:off x="6442075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83" name="object 385"/>
          <p:cNvSpPr>
            <a:spLocks noChangeArrowheads="1"/>
          </p:cNvSpPr>
          <p:nvPr/>
        </p:nvSpPr>
        <p:spPr bwMode="auto">
          <a:xfrm>
            <a:off x="6442075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84" name="object 386"/>
          <p:cNvSpPr>
            <a:spLocks noChangeArrowheads="1"/>
          </p:cNvSpPr>
          <p:nvPr/>
        </p:nvSpPr>
        <p:spPr bwMode="auto">
          <a:xfrm>
            <a:off x="6508750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85" name="object 387"/>
          <p:cNvSpPr>
            <a:spLocks noChangeArrowheads="1"/>
          </p:cNvSpPr>
          <p:nvPr/>
        </p:nvSpPr>
        <p:spPr bwMode="auto">
          <a:xfrm>
            <a:off x="6508750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86" name="object 388"/>
          <p:cNvSpPr>
            <a:spLocks noChangeArrowheads="1"/>
          </p:cNvSpPr>
          <p:nvPr/>
        </p:nvSpPr>
        <p:spPr bwMode="auto">
          <a:xfrm>
            <a:off x="6546850" y="3962400"/>
            <a:ext cx="36513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87" name="object 389"/>
          <p:cNvSpPr>
            <a:spLocks noChangeArrowheads="1"/>
          </p:cNvSpPr>
          <p:nvPr/>
        </p:nvSpPr>
        <p:spPr bwMode="auto">
          <a:xfrm>
            <a:off x="6546850" y="3962400"/>
            <a:ext cx="36513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3682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88" name="object 390"/>
          <p:cNvSpPr>
            <a:spLocks noChangeArrowheads="1"/>
          </p:cNvSpPr>
          <p:nvPr/>
        </p:nvSpPr>
        <p:spPr bwMode="auto">
          <a:xfrm>
            <a:off x="6611938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89" name="object 391"/>
          <p:cNvSpPr>
            <a:spLocks noChangeArrowheads="1"/>
          </p:cNvSpPr>
          <p:nvPr/>
        </p:nvSpPr>
        <p:spPr bwMode="auto">
          <a:xfrm>
            <a:off x="6611938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90" name="object 392"/>
          <p:cNvSpPr>
            <a:spLocks noChangeArrowheads="1"/>
          </p:cNvSpPr>
          <p:nvPr/>
        </p:nvSpPr>
        <p:spPr bwMode="auto">
          <a:xfrm>
            <a:off x="6650038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91" name="object 393"/>
          <p:cNvSpPr>
            <a:spLocks noChangeArrowheads="1"/>
          </p:cNvSpPr>
          <p:nvPr/>
        </p:nvSpPr>
        <p:spPr bwMode="auto">
          <a:xfrm>
            <a:off x="6650038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92" name="object 394"/>
          <p:cNvSpPr>
            <a:spLocks noChangeArrowheads="1"/>
          </p:cNvSpPr>
          <p:nvPr/>
        </p:nvSpPr>
        <p:spPr bwMode="auto">
          <a:xfrm>
            <a:off x="6715125" y="3962400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93" name="object 395"/>
          <p:cNvSpPr>
            <a:spLocks noChangeArrowheads="1"/>
          </p:cNvSpPr>
          <p:nvPr/>
        </p:nvSpPr>
        <p:spPr bwMode="auto">
          <a:xfrm>
            <a:off x="6715125" y="3962400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94" name="object 396"/>
          <p:cNvSpPr>
            <a:spLocks noChangeArrowheads="1"/>
          </p:cNvSpPr>
          <p:nvPr/>
        </p:nvSpPr>
        <p:spPr bwMode="auto">
          <a:xfrm>
            <a:off x="6753225" y="3962400"/>
            <a:ext cx="38100" cy="0"/>
          </a:xfrm>
          <a:custGeom>
            <a:avLst/>
            <a:gdLst>
              <a:gd name="T0" fmla="*/ 0 w 36830"/>
              <a:gd name="T1" fmla="*/ 36830 w 36830"/>
            </a:gdLst>
            <a:ahLst/>
            <a:cxnLst/>
            <a:rect l="T0" t="0" r="T1" b="0"/>
            <a:pathLst>
              <a:path w="36830">
                <a:moveTo>
                  <a:pt x="0" y="0"/>
                </a:moveTo>
                <a:lnTo>
                  <a:pt x="3683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95" name="object 397"/>
          <p:cNvSpPr>
            <a:spLocks noChangeArrowheads="1"/>
          </p:cNvSpPr>
          <p:nvPr/>
        </p:nvSpPr>
        <p:spPr bwMode="auto">
          <a:xfrm>
            <a:off x="6753225" y="3962400"/>
            <a:ext cx="38100" cy="0"/>
          </a:xfrm>
          <a:custGeom>
            <a:avLst/>
            <a:gdLst>
              <a:gd name="T0" fmla="*/ 0 w 36830"/>
              <a:gd name="T1" fmla="*/ 36830 w 36830"/>
            </a:gdLst>
            <a:ahLst/>
            <a:cxnLst/>
            <a:rect l="T0" t="0" r="T1" b="0"/>
            <a:pathLst>
              <a:path w="36830">
                <a:moveTo>
                  <a:pt x="3683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96" name="object 398"/>
          <p:cNvSpPr>
            <a:spLocks noChangeArrowheads="1"/>
          </p:cNvSpPr>
          <p:nvPr/>
        </p:nvSpPr>
        <p:spPr bwMode="auto">
          <a:xfrm>
            <a:off x="6818313" y="3962400"/>
            <a:ext cx="11112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97" name="object 399"/>
          <p:cNvSpPr>
            <a:spLocks noChangeArrowheads="1"/>
          </p:cNvSpPr>
          <p:nvPr/>
        </p:nvSpPr>
        <p:spPr bwMode="auto">
          <a:xfrm>
            <a:off x="6818313" y="3962400"/>
            <a:ext cx="11112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98" name="object 400"/>
          <p:cNvSpPr>
            <a:spLocks noChangeArrowheads="1"/>
          </p:cNvSpPr>
          <p:nvPr/>
        </p:nvSpPr>
        <p:spPr bwMode="auto">
          <a:xfrm>
            <a:off x="6856413" y="3962400"/>
            <a:ext cx="36512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99" name="object 401"/>
          <p:cNvSpPr>
            <a:spLocks noChangeArrowheads="1"/>
          </p:cNvSpPr>
          <p:nvPr/>
        </p:nvSpPr>
        <p:spPr bwMode="auto">
          <a:xfrm>
            <a:off x="6856413" y="3962400"/>
            <a:ext cx="36512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3682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00" name="object 402"/>
          <p:cNvSpPr>
            <a:spLocks noChangeArrowheads="1"/>
          </p:cNvSpPr>
          <p:nvPr/>
        </p:nvSpPr>
        <p:spPr bwMode="auto">
          <a:xfrm>
            <a:off x="6921500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01" name="object 403"/>
          <p:cNvSpPr>
            <a:spLocks noChangeArrowheads="1"/>
          </p:cNvSpPr>
          <p:nvPr/>
        </p:nvSpPr>
        <p:spPr bwMode="auto">
          <a:xfrm>
            <a:off x="6921500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02" name="object 404"/>
          <p:cNvSpPr>
            <a:spLocks noChangeArrowheads="1"/>
          </p:cNvSpPr>
          <p:nvPr/>
        </p:nvSpPr>
        <p:spPr bwMode="auto">
          <a:xfrm>
            <a:off x="6959600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03" name="object 405"/>
          <p:cNvSpPr>
            <a:spLocks noChangeArrowheads="1"/>
          </p:cNvSpPr>
          <p:nvPr/>
        </p:nvSpPr>
        <p:spPr bwMode="auto">
          <a:xfrm>
            <a:off x="6959600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04" name="object 406"/>
          <p:cNvSpPr>
            <a:spLocks noChangeArrowheads="1"/>
          </p:cNvSpPr>
          <p:nvPr/>
        </p:nvSpPr>
        <p:spPr bwMode="auto">
          <a:xfrm>
            <a:off x="7026275" y="3962400"/>
            <a:ext cx="7938" cy="0"/>
          </a:xfrm>
          <a:custGeom>
            <a:avLst/>
            <a:gdLst>
              <a:gd name="T0" fmla="*/ 0 w 8889"/>
              <a:gd name="T1" fmla="*/ 8889 w 8889"/>
            </a:gdLst>
            <a:ahLst/>
            <a:cxnLst/>
            <a:rect l="T0" t="0" r="T1" b="0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05" name="object 407"/>
          <p:cNvSpPr>
            <a:spLocks noChangeArrowheads="1"/>
          </p:cNvSpPr>
          <p:nvPr/>
        </p:nvSpPr>
        <p:spPr bwMode="auto">
          <a:xfrm>
            <a:off x="7026275" y="3962400"/>
            <a:ext cx="7938" cy="0"/>
          </a:xfrm>
          <a:custGeom>
            <a:avLst/>
            <a:gdLst>
              <a:gd name="T0" fmla="*/ 0 w 8889"/>
              <a:gd name="T1" fmla="*/ 8889 w 8889"/>
            </a:gdLst>
            <a:ahLst/>
            <a:cxnLst/>
            <a:rect l="T0" t="0" r="T1" b="0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06" name="object 408"/>
          <p:cNvSpPr>
            <a:spLocks noChangeArrowheads="1"/>
          </p:cNvSpPr>
          <p:nvPr/>
        </p:nvSpPr>
        <p:spPr bwMode="auto">
          <a:xfrm>
            <a:off x="7064375" y="3962400"/>
            <a:ext cx="36513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07" name="object 409"/>
          <p:cNvSpPr>
            <a:spLocks noChangeArrowheads="1"/>
          </p:cNvSpPr>
          <p:nvPr/>
        </p:nvSpPr>
        <p:spPr bwMode="auto">
          <a:xfrm>
            <a:off x="7064375" y="3962400"/>
            <a:ext cx="36513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3682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08" name="object 410"/>
          <p:cNvSpPr>
            <a:spLocks noChangeArrowheads="1"/>
          </p:cNvSpPr>
          <p:nvPr/>
        </p:nvSpPr>
        <p:spPr bwMode="auto">
          <a:xfrm>
            <a:off x="7127875" y="3962400"/>
            <a:ext cx="11113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09" name="object 411"/>
          <p:cNvSpPr>
            <a:spLocks noChangeArrowheads="1"/>
          </p:cNvSpPr>
          <p:nvPr/>
        </p:nvSpPr>
        <p:spPr bwMode="auto">
          <a:xfrm>
            <a:off x="7127875" y="3962400"/>
            <a:ext cx="11113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10" name="object 412"/>
          <p:cNvSpPr>
            <a:spLocks noChangeArrowheads="1"/>
          </p:cNvSpPr>
          <p:nvPr/>
        </p:nvSpPr>
        <p:spPr bwMode="auto">
          <a:xfrm>
            <a:off x="7165975" y="3962400"/>
            <a:ext cx="38100" cy="0"/>
          </a:xfrm>
          <a:custGeom>
            <a:avLst/>
            <a:gdLst>
              <a:gd name="T0" fmla="*/ 0 w 36830"/>
              <a:gd name="T1" fmla="*/ 36830 w 36830"/>
            </a:gdLst>
            <a:ahLst/>
            <a:cxnLst/>
            <a:rect l="T0" t="0" r="T1" b="0"/>
            <a:pathLst>
              <a:path w="36830">
                <a:moveTo>
                  <a:pt x="0" y="0"/>
                </a:moveTo>
                <a:lnTo>
                  <a:pt x="3683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11" name="object 413"/>
          <p:cNvSpPr>
            <a:spLocks noChangeArrowheads="1"/>
          </p:cNvSpPr>
          <p:nvPr/>
        </p:nvSpPr>
        <p:spPr bwMode="auto">
          <a:xfrm>
            <a:off x="7165975" y="3962400"/>
            <a:ext cx="38100" cy="0"/>
          </a:xfrm>
          <a:custGeom>
            <a:avLst/>
            <a:gdLst>
              <a:gd name="T0" fmla="*/ 0 w 36830"/>
              <a:gd name="T1" fmla="*/ 36830 w 36830"/>
            </a:gdLst>
            <a:ahLst/>
            <a:cxnLst/>
            <a:rect l="T0" t="0" r="T1" b="0"/>
            <a:pathLst>
              <a:path w="36830">
                <a:moveTo>
                  <a:pt x="3683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12" name="object 414"/>
          <p:cNvSpPr>
            <a:spLocks noChangeArrowheads="1"/>
          </p:cNvSpPr>
          <p:nvPr/>
        </p:nvSpPr>
        <p:spPr bwMode="auto">
          <a:xfrm>
            <a:off x="7231063" y="3962400"/>
            <a:ext cx="11112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13" name="object 415"/>
          <p:cNvSpPr>
            <a:spLocks noChangeArrowheads="1"/>
          </p:cNvSpPr>
          <p:nvPr/>
        </p:nvSpPr>
        <p:spPr bwMode="auto">
          <a:xfrm>
            <a:off x="7231063" y="3962400"/>
            <a:ext cx="11112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14" name="object 416"/>
          <p:cNvSpPr>
            <a:spLocks noChangeArrowheads="1"/>
          </p:cNvSpPr>
          <p:nvPr/>
        </p:nvSpPr>
        <p:spPr bwMode="auto">
          <a:xfrm>
            <a:off x="7269163" y="3962400"/>
            <a:ext cx="36512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15" name="object 417"/>
          <p:cNvSpPr>
            <a:spLocks noChangeArrowheads="1"/>
          </p:cNvSpPr>
          <p:nvPr/>
        </p:nvSpPr>
        <p:spPr bwMode="auto">
          <a:xfrm>
            <a:off x="7269163" y="3962400"/>
            <a:ext cx="36512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3682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16" name="object 418"/>
          <p:cNvSpPr>
            <a:spLocks noChangeArrowheads="1"/>
          </p:cNvSpPr>
          <p:nvPr/>
        </p:nvSpPr>
        <p:spPr bwMode="auto">
          <a:xfrm>
            <a:off x="7335838" y="3962400"/>
            <a:ext cx="7937" cy="0"/>
          </a:xfrm>
          <a:custGeom>
            <a:avLst/>
            <a:gdLst>
              <a:gd name="T0" fmla="*/ 0 w 8889"/>
              <a:gd name="T1" fmla="*/ 8889 w 8889"/>
            </a:gdLst>
            <a:ahLst/>
            <a:cxnLst/>
            <a:rect l="T0" t="0" r="T1" b="0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17" name="object 419"/>
          <p:cNvSpPr>
            <a:spLocks noChangeArrowheads="1"/>
          </p:cNvSpPr>
          <p:nvPr/>
        </p:nvSpPr>
        <p:spPr bwMode="auto">
          <a:xfrm>
            <a:off x="7335838" y="3962400"/>
            <a:ext cx="7937" cy="0"/>
          </a:xfrm>
          <a:custGeom>
            <a:avLst/>
            <a:gdLst>
              <a:gd name="T0" fmla="*/ 0 w 8889"/>
              <a:gd name="T1" fmla="*/ 8889 w 8889"/>
            </a:gdLst>
            <a:ahLst/>
            <a:cxnLst/>
            <a:rect l="T0" t="0" r="T1" b="0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18" name="object 420"/>
          <p:cNvSpPr>
            <a:spLocks noChangeArrowheads="1"/>
          </p:cNvSpPr>
          <p:nvPr/>
        </p:nvSpPr>
        <p:spPr bwMode="auto">
          <a:xfrm>
            <a:off x="7372350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19" name="object 421"/>
          <p:cNvSpPr>
            <a:spLocks noChangeArrowheads="1"/>
          </p:cNvSpPr>
          <p:nvPr/>
        </p:nvSpPr>
        <p:spPr bwMode="auto">
          <a:xfrm>
            <a:off x="7372350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20" name="object 422"/>
          <p:cNvSpPr>
            <a:spLocks noChangeArrowheads="1"/>
          </p:cNvSpPr>
          <p:nvPr/>
        </p:nvSpPr>
        <p:spPr bwMode="auto">
          <a:xfrm>
            <a:off x="7439025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21" name="object 423"/>
          <p:cNvSpPr>
            <a:spLocks noChangeArrowheads="1"/>
          </p:cNvSpPr>
          <p:nvPr/>
        </p:nvSpPr>
        <p:spPr bwMode="auto">
          <a:xfrm>
            <a:off x="7439025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22" name="object 424"/>
          <p:cNvSpPr>
            <a:spLocks noChangeArrowheads="1"/>
          </p:cNvSpPr>
          <p:nvPr/>
        </p:nvSpPr>
        <p:spPr bwMode="auto">
          <a:xfrm>
            <a:off x="7477125" y="3962400"/>
            <a:ext cx="36513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23" name="object 425"/>
          <p:cNvSpPr>
            <a:spLocks noChangeArrowheads="1"/>
          </p:cNvSpPr>
          <p:nvPr/>
        </p:nvSpPr>
        <p:spPr bwMode="auto">
          <a:xfrm>
            <a:off x="7477125" y="3962400"/>
            <a:ext cx="36513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3682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24" name="object 426"/>
          <p:cNvSpPr>
            <a:spLocks noChangeArrowheads="1"/>
          </p:cNvSpPr>
          <p:nvPr/>
        </p:nvSpPr>
        <p:spPr bwMode="auto">
          <a:xfrm>
            <a:off x="7540625" y="3962400"/>
            <a:ext cx="11113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25" name="object 427"/>
          <p:cNvSpPr>
            <a:spLocks noChangeArrowheads="1"/>
          </p:cNvSpPr>
          <p:nvPr/>
        </p:nvSpPr>
        <p:spPr bwMode="auto">
          <a:xfrm>
            <a:off x="7540625" y="3962400"/>
            <a:ext cx="11113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26" name="object 428"/>
          <p:cNvSpPr>
            <a:spLocks noChangeArrowheads="1"/>
          </p:cNvSpPr>
          <p:nvPr/>
        </p:nvSpPr>
        <p:spPr bwMode="auto">
          <a:xfrm>
            <a:off x="7578725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27" name="object 429"/>
          <p:cNvSpPr>
            <a:spLocks noChangeArrowheads="1"/>
          </p:cNvSpPr>
          <p:nvPr/>
        </p:nvSpPr>
        <p:spPr bwMode="auto">
          <a:xfrm>
            <a:off x="7578725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28" name="object 430"/>
          <p:cNvSpPr>
            <a:spLocks noChangeArrowheads="1"/>
          </p:cNvSpPr>
          <p:nvPr/>
        </p:nvSpPr>
        <p:spPr bwMode="auto">
          <a:xfrm>
            <a:off x="7645400" y="3962400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29" name="object 431"/>
          <p:cNvSpPr>
            <a:spLocks noChangeArrowheads="1"/>
          </p:cNvSpPr>
          <p:nvPr/>
        </p:nvSpPr>
        <p:spPr bwMode="auto">
          <a:xfrm>
            <a:off x="7645400" y="3962400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30" name="object 432"/>
          <p:cNvSpPr>
            <a:spLocks noChangeArrowheads="1"/>
          </p:cNvSpPr>
          <p:nvPr/>
        </p:nvSpPr>
        <p:spPr bwMode="auto">
          <a:xfrm>
            <a:off x="7681913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31" name="object 433"/>
          <p:cNvSpPr>
            <a:spLocks noChangeArrowheads="1"/>
          </p:cNvSpPr>
          <p:nvPr/>
        </p:nvSpPr>
        <p:spPr bwMode="auto">
          <a:xfrm>
            <a:off x="7681913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32" name="object 434"/>
          <p:cNvSpPr>
            <a:spLocks noChangeArrowheads="1"/>
          </p:cNvSpPr>
          <p:nvPr/>
        </p:nvSpPr>
        <p:spPr bwMode="auto">
          <a:xfrm>
            <a:off x="7748588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33" name="object 435"/>
          <p:cNvSpPr>
            <a:spLocks noChangeArrowheads="1"/>
          </p:cNvSpPr>
          <p:nvPr/>
        </p:nvSpPr>
        <p:spPr bwMode="auto">
          <a:xfrm>
            <a:off x="7748588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34" name="object 436"/>
          <p:cNvSpPr>
            <a:spLocks noChangeArrowheads="1"/>
          </p:cNvSpPr>
          <p:nvPr/>
        </p:nvSpPr>
        <p:spPr bwMode="auto">
          <a:xfrm>
            <a:off x="7786688" y="3962400"/>
            <a:ext cx="36512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35" name="object 437"/>
          <p:cNvSpPr>
            <a:spLocks noChangeArrowheads="1"/>
          </p:cNvSpPr>
          <p:nvPr/>
        </p:nvSpPr>
        <p:spPr bwMode="auto">
          <a:xfrm>
            <a:off x="7786688" y="3962400"/>
            <a:ext cx="36512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3682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36" name="object 438"/>
          <p:cNvSpPr>
            <a:spLocks noChangeArrowheads="1"/>
          </p:cNvSpPr>
          <p:nvPr/>
        </p:nvSpPr>
        <p:spPr bwMode="auto">
          <a:xfrm>
            <a:off x="7851775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37" name="object 439"/>
          <p:cNvSpPr>
            <a:spLocks noChangeArrowheads="1"/>
          </p:cNvSpPr>
          <p:nvPr/>
        </p:nvSpPr>
        <p:spPr bwMode="auto">
          <a:xfrm>
            <a:off x="7851775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38" name="object 440"/>
          <p:cNvSpPr>
            <a:spLocks noChangeArrowheads="1"/>
          </p:cNvSpPr>
          <p:nvPr/>
        </p:nvSpPr>
        <p:spPr bwMode="auto">
          <a:xfrm>
            <a:off x="7889875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39" name="object 441"/>
          <p:cNvSpPr>
            <a:spLocks noChangeArrowheads="1"/>
          </p:cNvSpPr>
          <p:nvPr/>
        </p:nvSpPr>
        <p:spPr bwMode="auto">
          <a:xfrm>
            <a:off x="7889875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40" name="object 442"/>
          <p:cNvSpPr>
            <a:spLocks noChangeArrowheads="1"/>
          </p:cNvSpPr>
          <p:nvPr/>
        </p:nvSpPr>
        <p:spPr bwMode="auto">
          <a:xfrm>
            <a:off x="7954963" y="3962400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41" name="object 443"/>
          <p:cNvSpPr>
            <a:spLocks noChangeArrowheads="1"/>
          </p:cNvSpPr>
          <p:nvPr/>
        </p:nvSpPr>
        <p:spPr bwMode="auto">
          <a:xfrm>
            <a:off x="7954963" y="3962400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42" name="object 444"/>
          <p:cNvSpPr>
            <a:spLocks noChangeArrowheads="1"/>
          </p:cNvSpPr>
          <p:nvPr/>
        </p:nvSpPr>
        <p:spPr bwMode="auto">
          <a:xfrm>
            <a:off x="7991475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43" name="object 445"/>
          <p:cNvSpPr>
            <a:spLocks noChangeArrowheads="1"/>
          </p:cNvSpPr>
          <p:nvPr/>
        </p:nvSpPr>
        <p:spPr bwMode="auto">
          <a:xfrm>
            <a:off x="7991475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44" name="object 446"/>
          <p:cNvSpPr>
            <a:spLocks noChangeArrowheads="1"/>
          </p:cNvSpPr>
          <p:nvPr/>
        </p:nvSpPr>
        <p:spPr bwMode="auto">
          <a:xfrm>
            <a:off x="8058150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45" name="object 447"/>
          <p:cNvSpPr>
            <a:spLocks noChangeArrowheads="1"/>
          </p:cNvSpPr>
          <p:nvPr/>
        </p:nvSpPr>
        <p:spPr bwMode="auto">
          <a:xfrm>
            <a:off x="8058150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46" name="object 448"/>
          <p:cNvSpPr>
            <a:spLocks noChangeArrowheads="1"/>
          </p:cNvSpPr>
          <p:nvPr/>
        </p:nvSpPr>
        <p:spPr bwMode="auto">
          <a:xfrm>
            <a:off x="8096250" y="3962400"/>
            <a:ext cx="36513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47" name="object 449"/>
          <p:cNvSpPr>
            <a:spLocks noChangeArrowheads="1"/>
          </p:cNvSpPr>
          <p:nvPr/>
        </p:nvSpPr>
        <p:spPr bwMode="auto">
          <a:xfrm>
            <a:off x="8096250" y="3962400"/>
            <a:ext cx="36513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3682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48" name="object 450"/>
          <p:cNvSpPr>
            <a:spLocks noChangeArrowheads="1"/>
          </p:cNvSpPr>
          <p:nvPr/>
        </p:nvSpPr>
        <p:spPr bwMode="auto">
          <a:xfrm>
            <a:off x="8161338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49" name="object 451"/>
          <p:cNvSpPr>
            <a:spLocks noChangeArrowheads="1"/>
          </p:cNvSpPr>
          <p:nvPr/>
        </p:nvSpPr>
        <p:spPr bwMode="auto">
          <a:xfrm>
            <a:off x="8161338" y="3962400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50" name="object 452"/>
          <p:cNvSpPr>
            <a:spLocks noChangeArrowheads="1"/>
          </p:cNvSpPr>
          <p:nvPr/>
        </p:nvSpPr>
        <p:spPr bwMode="auto">
          <a:xfrm>
            <a:off x="8199438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51" name="object 453"/>
          <p:cNvSpPr>
            <a:spLocks noChangeArrowheads="1"/>
          </p:cNvSpPr>
          <p:nvPr/>
        </p:nvSpPr>
        <p:spPr bwMode="auto">
          <a:xfrm>
            <a:off x="8199438" y="3962400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52" name="object 454"/>
          <p:cNvSpPr>
            <a:spLocks noChangeArrowheads="1"/>
          </p:cNvSpPr>
          <p:nvPr/>
        </p:nvSpPr>
        <p:spPr bwMode="auto">
          <a:xfrm>
            <a:off x="8264525" y="3962400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53" name="object 455"/>
          <p:cNvSpPr>
            <a:spLocks noChangeArrowheads="1"/>
          </p:cNvSpPr>
          <p:nvPr/>
        </p:nvSpPr>
        <p:spPr bwMode="auto">
          <a:xfrm>
            <a:off x="8264525" y="3962400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54" name="object 456"/>
          <p:cNvSpPr>
            <a:spLocks noChangeArrowheads="1"/>
          </p:cNvSpPr>
          <p:nvPr/>
        </p:nvSpPr>
        <p:spPr bwMode="auto">
          <a:xfrm>
            <a:off x="8302625" y="3962400"/>
            <a:ext cx="3175" cy="0"/>
          </a:xfrm>
          <a:custGeom>
            <a:avLst/>
            <a:gdLst>
              <a:gd name="T0" fmla="*/ 0 w 2540"/>
              <a:gd name="T1" fmla="*/ 2540 w 2540"/>
            </a:gdLst>
            <a:ahLst/>
            <a:cxnLst/>
            <a:rect l="T0" t="0" r="T1" b="0"/>
            <a:pathLst>
              <a:path w="2540">
                <a:moveTo>
                  <a:pt x="0" y="0"/>
                </a:moveTo>
                <a:lnTo>
                  <a:pt x="254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55" name="object 457"/>
          <p:cNvSpPr>
            <a:spLocks noChangeArrowheads="1"/>
          </p:cNvSpPr>
          <p:nvPr/>
        </p:nvSpPr>
        <p:spPr bwMode="auto">
          <a:xfrm>
            <a:off x="8305800" y="3962400"/>
            <a:ext cx="0" cy="34925"/>
          </a:xfrm>
          <a:custGeom>
            <a:avLst/>
            <a:gdLst>
              <a:gd name="T0" fmla="*/ 0 h 34289"/>
              <a:gd name="T1" fmla="*/ 34289 h 34289"/>
            </a:gdLst>
            <a:ahLst/>
            <a:cxnLst/>
            <a:rect l="0" t="T0" r="0" b="T1"/>
            <a:pathLst>
              <a:path h="34289">
                <a:moveTo>
                  <a:pt x="0" y="0"/>
                </a:moveTo>
                <a:lnTo>
                  <a:pt x="0" y="34289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56" name="object 458"/>
          <p:cNvSpPr>
            <a:spLocks noChangeArrowheads="1"/>
          </p:cNvSpPr>
          <p:nvPr/>
        </p:nvSpPr>
        <p:spPr bwMode="auto">
          <a:xfrm>
            <a:off x="8305800" y="4024313"/>
            <a:ext cx="0" cy="11112"/>
          </a:xfrm>
          <a:custGeom>
            <a:avLst/>
            <a:gdLst>
              <a:gd name="T0" fmla="*/ 0 h 10159"/>
              <a:gd name="T1" fmla="*/ 10159 h 10159"/>
            </a:gdLst>
            <a:ahLst/>
            <a:cxnLst/>
            <a:rect l="0" t="T0" r="0" b="T1"/>
            <a:pathLst>
              <a:path h="10159">
                <a:moveTo>
                  <a:pt x="0" y="0"/>
                </a:moveTo>
                <a:lnTo>
                  <a:pt x="0" y="1016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57" name="object 459"/>
          <p:cNvSpPr>
            <a:spLocks noChangeArrowheads="1"/>
          </p:cNvSpPr>
          <p:nvPr/>
        </p:nvSpPr>
        <p:spPr bwMode="auto">
          <a:xfrm>
            <a:off x="8305800" y="4024313"/>
            <a:ext cx="0" cy="11112"/>
          </a:xfrm>
          <a:custGeom>
            <a:avLst/>
            <a:gdLst>
              <a:gd name="T0" fmla="*/ 0 h 10159"/>
              <a:gd name="T1" fmla="*/ 10159 h 10159"/>
            </a:gdLst>
            <a:ahLst/>
            <a:cxnLst/>
            <a:rect l="0" t="T0" r="0" b="T1"/>
            <a:pathLst>
              <a:path h="10159">
                <a:moveTo>
                  <a:pt x="0" y="1016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58" name="object 460"/>
          <p:cNvSpPr>
            <a:spLocks noChangeArrowheads="1"/>
          </p:cNvSpPr>
          <p:nvPr/>
        </p:nvSpPr>
        <p:spPr bwMode="auto">
          <a:xfrm>
            <a:off x="8305800" y="4062413"/>
            <a:ext cx="0" cy="36512"/>
          </a:xfrm>
          <a:custGeom>
            <a:avLst/>
            <a:gdLst>
              <a:gd name="T0" fmla="*/ 0 h 36829"/>
              <a:gd name="T1" fmla="*/ 36829 h 36829"/>
            </a:gdLst>
            <a:ahLst/>
            <a:cxnLst/>
            <a:rect l="0" t="T0" r="0" b="T1"/>
            <a:pathLst>
              <a:path h="36829">
                <a:moveTo>
                  <a:pt x="0" y="0"/>
                </a:moveTo>
                <a:lnTo>
                  <a:pt x="0" y="3683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59" name="object 461"/>
          <p:cNvSpPr>
            <a:spLocks noChangeArrowheads="1"/>
          </p:cNvSpPr>
          <p:nvPr/>
        </p:nvSpPr>
        <p:spPr bwMode="auto">
          <a:xfrm>
            <a:off x="8305800" y="4062413"/>
            <a:ext cx="0" cy="36512"/>
          </a:xfrm>
          <a:custGeom>
            <a:avLst/>
            <a:gdLst>
              <a:gd name="T0" fmla="*/ 0 h 36829"/>
              <a:gd name="T1" fmla="*/ 36829 h 36829"/>
            </a:gdLst>
            <a:ahLst/>
            <a:cxnLst/>
            <a:rect l="0" t="T0" r="0" b="T1"/>
            <a:pathLst>
              <a:path h="36829">
                <a:moveTo>
                  <a:pt x="0" y="3683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60" name="object 462"/>
          <p:cNvSpPr>
            <a:spLocks noChangeArrowheads="1"/>
          </p:cNvSpPr>
          <p:nvPr/>
        </p:nvSpPr>
        <p:spPr bwMode="auto">
          <a:xfrm>
            <a:off x="8305800" y="4127500"/>
            <a:ext cx="0" cy="9525"/>
          </a:xfrm>
          <a:custGeom>
            <a:avLst/>
            <a:gdLst>
              <a:gd name="T0" fmla="*/ 0 h 10160"/>
              <a:gd name="T1" fmla="*/ 10160 h 10160"/>
            </a:gdLst>
            <a:ahLst/>
            <a:cxnLst/>
            <a:rect l="0" t="T0" r="0" b="T1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61" name="object 463"/>
          <p:cNvSpPr>
            <a:spLocks noChangeArrowheads="1"/>
          </p:cNvSpPr>
          <p:nvPr/>
        </p:nvSpPr>
        <p:spPr bwMode="auto">
          <a:xfrm>
            <a:off x="8305800" y="4127500"/>
            <a:ext cx="0" cy="9525"/>
          </a:xfrm>
          <a:custGeom>
            <a:avLst/>
            <a:gdLst>
              <a:gd name="T0" fmla="*/ 0 h 10160"/>
              <a:gd name="T1" fmla="*/ 10160 h 10160"/>
            </a:gdLst>
            <a:ahLst/>
            <a:cxnLst/>
            <a:rect l="0" t="T0" r="0" b="T1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62" name="object 464"/>
          <p:cNvSpPr>
            <a:spLocks noChangeArrowheads="1"/>
          </p:cNvSpPr>
          <p:nvPr/>
        </p:nvSpPr>
        <p:spPr bwMode="auto">
          <a:xfrm>
            <a:off x="8305800" y="4165600"/>
            <a:ext cx="0" cy="36513"/>
          </a:xfrm>
          <a:custGeom>
            <a:avLst/>
            <a:gdLst>
              <a:gd name="T0" fmla="*/ 0 h 36829"/>
              <a:gd name="T1" fmla="*/ 36829 h 36829"/>
            </a:gdLst>
            <a:ahLst/>
            <a:cxnLst/>
            <a:rect l="0" t="T0" r="0" b="T1"/>
            <a:pathLst>
              <a:path h="36829">
                <a:moveTo>
                  <a:pt x="0" y="0"/>
                </a:moveTo>
                <a:lnTo>
                  <a:pt x="0" y="3683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63" name="object 465"/>
          <p:cNvSpPr>
            <a:spLocks noChangeArrowheads="1"/>
          </p:cNvSpPr>
          <p:nvPr/>
        </p:nvSpPr>
        <p:spPr bwMode="auto">
          <a:xfrm>
            <a:off x="8305800" y="4165600"/>
            <a:ext cx="0" cy="36513"/>
          </a:xfrm>
          <a:custGeom>
            <a:avLst/>
            <a:gdLst>
              <a:gd name="T0" fmla="*/ 0 h 36829"/>
              <a:gd name="T1" fmla="*/ 36829 h 36829"/>
            </a:gdLst>
            <a:ahLst/>
            <a:cxnLst/>
            <a:rect l="0" t="T0" r="0" b="T1"/>
            <a:pathLst>
              <a:path h="36829">
                <a:moveTo>
                  <a:pt x="0" y="3683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64" name="object 466"/>
          <p:cNvSpPr>
            <a:spLocks noChangeArrowheads="1"/>
          </p:cNvSpPr>
          <p:nvPr/>
        </p:nvSpPr>
        <p:spPr bwMode="auto">
          <a:xfrm>
            <a:off x="8305800" y="4232275"/>
            <a:ext cx="0" cy="7938"/>
          </a:xfrm>
          <a:custGeom>
            <a:avLst/>
            <a:gdLst>
              <a:gd name="T0" fmla="*/ 0 h 8889"/>
              <a:gd name="T1" fmla="*/ 8889 h 8889"/>
            </a:gdLst>
            <a:ahLst/>
            <a:cxnLst/>
            <a:rect l="0" t="T0" r="0" b="T1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65" name="object 467"/>
          <p:cNvSpPr>
            <a:spLocks noChangeArrowheads="1"/>
          </p:cNvSpPr>
          <p:nvPr/>
        </p:nvSpPr>
        <p:spPr bwMode="auto">
          <a:xfrm>
            <a:off x="8305800" y="4232275"/>
            <a:ext cx="0" cy="7938"/>
          </a:xfrm>
          <a:custGeom>
            <a:avLst/>
            <a:gdLst>
              <a:gd name="T0" fmla="*/ 0 h 8889"/>
              <a:gd name="T1" fmla="*/ 8889 h 8889"/>
            </a:gdLst>
            <a:ahLst/>
            <a:cxnLst/>
            <a:rect l="0" t="T0" r="0" b="T1"/>
            <a:pathLst>
              <a:path h="8889">
                <a:moveTo>
                  <a:pt x="0" y="889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66" name="object 468"/>
          <p:cNvSpPr>
            <a:spLocks noChangeArrowheads="1"/>
          </p:cNvSpPr>
          <p:nvPr/>
        </p:nvSpPr>
        <p:spPr bwMode="auto">
          <a:xfrm>
            <a:off x="8305800" y="4268788"/>
            <a:ext cx="0" cy="38100"/>
          </a:xfrm>
          <a:custGeom>
            <a:avLst/>
            <a:gdLst>
              <a:gd name="T0" fmla="*/ 0 h 38100"/>
              <a:gd name="T1" fmla="*/ 38100 h 38100"/>
            </a:gdLst>
            <a:ahLst/>
            <a:cxnLst/>
            <a:rect l="0" t="T0" r="0" b="T1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67" name="object 469"/>
          <p:cNvSpPr>
            <a:spLocks noChangeArrowheads="1"/>
          </p:cNvSpPr>
          <p:nvPr/>
        </p:nvSpPr>
        <p:spPr bwMode="auto">
          <a:xfrm>
            <a:off x="8305800" y="4268788"/>
            <a:ext cx="0" cy="38100"/>
          </a:xfrm>
          <a:custGeom>
            <a:avLst/>
            <a:gdLst>
              <a:gd name="T0" fmla="*/ 0 h 38100"/>
              <a:gd name="T1" fmla="*/ 38100 h 38100"/>
            </a:gdLst>
            <a:ahLst/>
            <a:cxnLst/>
            <a:rect l="0" t="T0" r="0" b="T1"/>
            <a:pathLst>
              <a:path h="38100">
                <a:moveTo>
                  <a:pt x="0" y="38099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68" name="object 470"/>
          <p:cNvSpPr>
            <a:spLocks noChangeArrowheads="1"/>
          </p:cNvSpPr>
          <p:nvPr/>
        </p:nvSpPr>
        <p:spPr bwMode="auto">
          <a:xfrm>
            <a:off x="8305800" y="4333875"/>
            <a:ext cx="0" cy="11113"/>
          </a:xfrm>
          <a:custGeom>
            <a:avLst/>
            <a:gdLst>
              <a:gd name="T0" fmla="*/ 0 h 10160"/>
              <a:gd name="T1" fmla="*/ 10160 h 10160"/>
            </a:gdLst>
            <a:ahLst/>
            <a:cxnLst/>
            <a:rect l="0" t="T0" r="0" b="T1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69" name="object 471"/>
          <p:cNvSpPr>
            <a:spLocks noChangeArrowheads="1"/>
          </p:cNvSpPr>
          <p:nvPr/>
        </p:nvSpPr>
        <p:spPr bwMode="auto">
          <a:xfrm>
            <a:off x="8305800" y="4333875"/>
            <a:ext cx="0" cy="11113"/>
          </a:xfrm>
          <a:custGeom>
            <a:avLst/>
            <a:gdLst>
              <a:gd name="T0" fmla="*/ 0 h 10160"/>
              <a:gd name="T1" fmla="*/ 10160 h 10160"/>
            </a:gdLst>
            <a:ahLst/>
            <a:cxnLst/>
            <a:rect l="0" t="T0" r="0" b="T1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70" name="object 472"/>
          <p:cNvSpPr>
            <a:spLocks noChangeArrowheads="1"/>
          </p:cNvSpPr>
          <p:nvPr/>
        </p:nvSpPr>
        <p:spPr bwMode="auto">
          <a:xfrm>
            <a:off x="8305800" y="4371975"/>
            <a:ext cx="0" cy="38100"/>
          </a:xfrm>
          <a:custGeom>
            <a:avLst/>
            <a:gdLst>
              <a:gd name="T0" fmla="*/ 0 h 36829"/>
              <a:gd name="T1" fmla="*/ 36829 h 36829"/>
            </a:gdLst>
            <a:ahLst/>
            <a:cxnLst/>
            <a:rect l="0" t="T0" r="0" b="T1"/>
            <a:pathLst>
              <a:path h="36829">
                <a:moveTo>
                  <a:pt x="0" y="0"/>
                </a:moveTo>
                <a:lnTo>
                  <a:pt x="0" y="36829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71" name="object 473"/>
          <p:cNvSpPr>
            <a:spLocks noChangeArrowheads="1"/>
          </p:cNvSpPr>
          <p:nvPr/>
        </p:nvSpPr>
        <p:spPr bwMode="auto">
          <a:xfrm>
            <a:off x="8305800" y="4371975"/>
            <a:ext cx="0" cy="38100"/>
          </a:xfrm>
          <a:custGeom>
            <a:avLst/>
            <a:gdLst>
              <a:gd name="T0" fmla="*/ 0 h 36829"/>
              <a:gd name="T1" fmla="*/ 36829 h 36829"/>
            </a:gdLst>
            <a:ahLst/>
            <a:cxnLst/>
            <a:rect l="0" t="T0" r="0" b="T1"/>
            <a:pathLst>
              <a:path h="36829">
                <a:moveTo>
                  <a:pt x="0" y="36829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72" name="object 474"/>
          <p:cNvSpPr>
            <a:spLocks noChangeArrowheads="1"/>
          </p:cNvSpPr>
          <p:nvPr/>
        </p:nvSpPr>
        <p:spPr bwMode="auto">
          <a:xfrm>
            <a:off x="8305800" y="4437063"/>
            <a:ext cx="0" cy="11112"/>
          </a:xfrm>
          <a:custGeom>
            <a:avLst/>
            <a:gdLst>
              <a:gd name="T0" fmla="*/ 0 h 10159"/>
              <a:gd name="T1" fmla="*/ 10159 h 10159"/>
            </a:gdLst>
            <a:ahLst/>
            <a:cxnLst/>
            <a:rect l="0" t="T0" r="0" b="T1"/>
            <a:pathLst>
              <a:path h="10159">
                <a:moveTo>
                  <a:pt x="0" y="0"/>
                </a:moveTo>
                <a:lnTo>
                  <a:pt x="0" y="1016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73" name="object 475"/>
          <p:cNvSpPr>
            <a:spLocks noChangeArrowheads="1"/>
          </p:cNvSpPr>
          <p:nvPr/>
        </p:nvSpPr>
        <p:spPr bwMode="auto">
          <a:xfrm>
            <a:off x="8305800" y="4437063"/>
            <a:ext cx="0" cy="11112"/>
          </a:xfrm>
          <a:custGeom>
            <a:avLst/>
            <a:gdLst>
              <a:gd name="T0" fmla="*/ 0 h 10159"/>
              <a:gd name="T1" fmla="*/ 10159 h 10159"/>
            </a:gdLst>
            <a:ahLst/>
            <a:cxnLst/>
            <a:rect l="0" t="T0" r="0" b="T1"/>
            <a:pathLst>
              <a:path h="10159">
                <a:moveTo>
                  <a:pt x="0" y="1016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74" name="object 476"/>
          <p:cNvSpPr>
            <a:spLocks noChangeArrowheads="1"/>
          </p:cNvSpPr>
          <p:nvPr/>
        </p:nvSpPr>
        <p:spPr bwMode="auto">
          <a:xfrm>
            <a:off x="8305800" y="4475163"/>
            <a:ext cx="0" cy="38100"/>
          </a:xfrm>
          <a:custGeom>
            <a:avLst/>
            <a:gdLst>
              <a:gd name="T0" fmla="*/ 0 h 38100"/>
              <a:gd name="T1" fmla="*/ 38100 h 38100"/>
            </a:gdLst>
            <a:ahLst/>
            <a:cxnLst/>
            <a:rect l="0" t="T0" r="0" b="T1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75" name="object 477"/>
          <p:cNvSpPr>
            <a:spLocks noChangeArrowheads="1"/>
          </p:cNvSpPr>
          <p:nvPr/>
        </p:nvSpPr>
        <p:spPr bwMode="auto">
          <a:xfrm>
            <a:off x="8305800" y="4475163"/>
            <a:ext cx="0" cy="38100"/>
          </a:xfrm>
          <a:custGeom>
            <a:avLst/>
            <a:gdLst>
              <a:gd name="T0" fmla="*/ 0 h 38100"/>
              <a:gd name="T1" fmla="*/ 38100 h 38100"/>
            </a:gdLst>
            <a:ahLst/>
            <a:cxnLst/>
            <a:rect l="0" t="T0" r="0" b="T1"/>
            <a:pathLst>
              <a:path h="38100">
                <a:moveTo>
                  <a:pt x="0" y="3810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76" name="object 478"/>
          <p:cNvSpPr>
            <a:spLocks noChangeArrowheads="1"/>
          </p:cNvSpPr>
          <p:nvPr/>
        </p:nvSpPr>
        <p:spPr bwMode="auto">
          <a:xfrm>
            <a:off x="8305800" y="4541838"/>
            <a:ext cx="0" cy="7937"/>
          </a:xfrm>
          <a:custGeom>
            <a:avLst/>
            <a:gdLst>
              <a:gd name="T0" fmla="*/ 0 h 8890"/>
              <a:gd name="T1" fmla="*/ 8890 h 8890"/>
            </a:gdLst>
            <a:ahLst/>
            <a:cxnLst/>
            <a:rect l="0" t="T0" r="0" b="T1"/>
            <a:pathLst>
              <a:path h="8890">
                <a:moveTo>
                  <a:pt x="0" y="0"/>
                </a:moveTo>
                <a:lnTo>
                  <a:pt x="0" y="8889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77" name="object 479"/>
          <p:cNvSpPr>
            <a:spLocks noChangeArrowheads="1"/>
          </p:cNvSpPr>
          <p:nvPr/>
        </p:nvSpPr>
        <p:spPr bwMode="auto">
          <a:xfrm>
            <a:off x="8305800" y="4541838"/>
            <a:ext cx="0" cy="7937"/>
          </a:xfrm>
          <a:custGeom>
            <a:avLst/>
            <a:gdLst>
              <a:gd name="T0" fmla="*/ 0 h 8890"/>
              <a:gd name="T1" fmla="*/ 8890 h 8890"/>
            </a:gdLst>
            <a:ahLst/>
            <a:cxnLst/>
            <a:rect l="0" t="T0" r="0" b="T1"/>
            <a:pathLst>
              <a:path h="8890">
                <a:moveTo>
                  <a:pt x="0" y="8889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78" name="object 480"/>
          <p:cNvSpPr>
            <a:spLocks noChangeArrowheads="1"/>
          </p:cNvSpPr>
          <p:nvPr/>
        </p:nvSpPr>
        <p:spPr bwMode="auto">
          <a:xfrm>
            <a:off x="8305800" y="4578350"/>
            <a:ext cx="0" cy="38100"/>
          </a:xfrm>
          <a:custGeom>
            <a:avLst/>
            <a:gdLst>
              <a:gd name="T0" fmla="*/ 0 h 38100"/>
              <a:gd name="T1" fmla="*/ 38100 h 38100"/>
            </a:gdLst>
            <a:ahLst/>
            <a:cxnLst/>
            <a:rect l="0" t="T0" r="0" b="T1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79" name="object 481"/>
          <p:cNvSpPr>
            <a:spLocks noChangeArrowheads="1"/>
          </p:cNvSpPr>
          <p:nvPr/>
        </p:nvSpPr>
        <p:spPr bwMode="auto">
          <a:xfrm>
            <a:off x="8305800" y="4578350"/>
            <a:ext cx="0" cy="38100"/>
          </a:xfrm>
          <a:custGeom>
            <a:avLst/>
            <a:gdLst>
              <a:gd name="T0" fmla="*/ 0 h 38100"/>
              <a:gd name="T1" fmla="*/ 38100 h 38100"/>
            </a:gdLst>
            <a:ahLst/>
            <a:cxnLst/>
            <a:rect l="0" t="T0" r="0" b="T1"/>
            <a:pathLst>
              <a:path h="38100">
                <a:moveTo>
                  <a:pt x="0" y="3810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80" name="object 482"/>
          <p:cNvSpPr>
            <a:spLocks noChangeArrowheads="1"/>
          </p:cNvSpPr>
          <p:nvPr/>
        </p:nvSpPr>
        <p:spPr bwMode="auto">
          <a:xfrm>
            <a:off x="8305800" y="4645025"/>
            <a:ext cx="0" cy="9525"/>
          </a:xfrm>
          <a:custGeom>
            <a:avLst/>
            <a:gdLst>
              <a:gd name="T0" fmla="*/ 0 h 10160"/>
              <a:gd name="T1" fmla="*/ 10160 h 10160"/>
            </a:gdLst>
            <a:ahLst/>
            <a:cxnLst/>
            <a:rect l="0" t="T0" r="0" b="T1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81" name="object 483"/>
          <p:cNvSpPr>
            <a:spLocks noChangeArrowheads="1"/>
          </p:cNvSpPr>
          <p:nvPr/>
        </p:nvSpPr>
        <p:spPr bwMode="auto">
          <a:xfrm>
            <a:off x="8305800" y="4645025"/>
            <a:ext cx="0" cy="9525"/>
          </a:xfrm>
          <a:custGeom>
            <a:avLst/>
            <a:gdLst>
              <a:gd name="T0" fmla="*/ 0 h 10160"/>
              <a:gd name="T1" fmla="*/ 10160 h 10160"/>
            </a:gdLst>
            <a:ahLst/>
            <a:cxnLst/>
            <a:rect l="0" t="T0" r="0" b="T1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82" name="object 484"/>
          <p:cNvSpPr>
            <a:spLocks noChangeArrowheads="1"/>
          </p:cNvSpPr>
          <p:nvPr/>
        </p:nvSpPr>
        <p:spPr bwMode="auto">
          <a:xfrm>
            <a:off x="8251825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83" name="object 485"/>
          <p:cNvSpPr>
            <a:spLocks noChangeArrowheads="1"/>
          </p:cNvSpPr>
          <p:nvPr/>
        </p:nvSpPr>
        <p:spPr bwMode="auto">
          <a:xfrm>
            <a:off x="8251825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84" name="object 486"/>
          <p:cNvSpPr>
            <a:spLocks noChangeArrowheads="1"/>
          </p:cNvSpPr>
          <p:nvPr/>
        </p:nvSpPr>
        <p:spPr bwMode="auto">
          <a:xfrm>
            <a:off x="8215313" y="4665663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85" name="object 487"/>
          <p:cNvSpPr>
            <a:spLocks noChangeArrowheads="1"/>
          </p:cNvSpPr>
          <p:nvPr/>
        </p:nvSpPr>
        <p:spPr bwMode="auto">
          <a:xfrm>
            <a:off x="8215313" y="4665663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86" name="object 488"/>
          <p:cNvSpPr>
            <a:spLocks noChangeArrowheads="1"/>
          </p:cNvSpPr>
          <p:nvPr/>
        </p:nvSpPr>
        <p:spPr bwMode="auto">
          <a:xfrm>
            <a:off x="8150225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87" name="object 489"/>
          <p:cNvSpPr>
            <a:spLocks noChangeArrowheads="1"/>
          </p:cNvSpPr>
          <p:nvPr/>
        </p:nvSpPr>
        <p:spPr bwMode="auto">
          <a:xfrm>
            <a:off x="8150225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88" name="object 490"/>
          <p:cNvSpPr>
            <a:spLocks noChangeArrowheads="1"/>
          </p:cNvSpPr>
          <p:nvPr/>
        </p:nvSpPr>
        <p:spPr bwMode="auto">
          <a:xfrm>
            <a:off x="8112125" y="4665663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89" name="object 491"/>
          <p:cNvSpPr>
            <a:spLocks noChangeArrowheads="1"/>
          </p:cNvSpPr>
          <p:nvPr/>
        </p:nvSpPr>
        <p:spPr bwMode="auto">
          <a:xfrm>
            <a:off x="8112125" y="4665663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90" name="object 492"/>
          <p:cNvSpPr>
            <a:spLocks noChangeArrowheads="1"/>
          </p:cNvSpPr>
          <p:nvPr/>
        </p:nvSpPr>
        <p:spPr bwMode="auto">
          <a:xfrm>
            <a:off x="8047038" y="4665663"/>
            <a:ext cx="36512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3682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91" name="object 493"/>
          <p:cNvSpPr>
            <a:spLocks noChangeArrowheads="1"/>
          </p:cNvSpPr>
          <p:nvPr/>
        </p:nvSpPr>
        <p:spPr bwMode="auto">
          <a:xfrm>
            <a:off x="8047038" y="4665663"/>
            <a:ext cx="36512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92" name="object 494"/>
          <p:cNvSpPr>
            <a:spLocks noChangeArrowheads="1"/>
          </p:cNvSpPr>
          <p:nvPr/>
        </p:nvSpPr>
        <p:spPr bwMode="auto">
          <a:xfrm>
            <a:off x="8008938" y="4665663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93" name="object 495"/>
          <p:cNvSpPr>
            <a:spLocks noChangeArrowheads="1"/>
          </p:cNvSpPr>
          <p:nvPr/>
        </p:nvSpPr>
        <p:spPr bwMode="auto">
          <a:xfrm>
            <a:off x="8008938" y="4665663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94" name="object 496"/>
          <p:cNvSpPr>
            <a:spLocks noChangeArrowheads="1"/>
          </p:cNvSpPr>
          <p:nvPr/>
        </p:nvSpPr>
        <p:spPr bwMode="auto">
          <a:xfrm>
            <a:off x="7942263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95" name="object 497"/>
          <p:cNvSpPr>
            <a:spLocks noChangeArrowheads="1"/>
          </p:cNvSpPr>
          <p:nvPr/>
        </p:nvSpPr>
        <p:spPr bwMode="auto">
          <a:xfrm>
            <a:off x="7942263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96" name="object 498"/>
          <p:cNvSpPr>
            <a:spLocks noChangeArrowheads="1"/>
          </p:cNvSpPr>
          <p:nvPr/>
        </p:nvSpPr>
        <p:spPr bwMode="auto">
          <a:xfrm>
            <a:off x="7905750" y="4665663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97" name="object 499"/>
          <p:cNvSpPr>
            <a:spLocks noChangeArrowheads="1"/>
          </p:cNvSpPr>
          <p:nvPr/>
        </p:nvSpPr>
        <p:spPr bwMode="auto">
          <a:xfrm>
            <a:off x="7905750" y="4665663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98" name="object 500"/>
          <p:cNvSpPr>
            <a:spLocks noChangeArrowheads="1"/>
          </p:cNvSpPr>
          <p:nvPr/>
        </p:nvSpPr>
        <p:spPr bwMode="auto">
          <a:xfrm>
            <a:off x="7839075" y="4665663"/>
            <a:ext cx="38100" cy="0"/>
          </a:xfrm>
          <a:custGeom>
            <a:avLst/>
            <a:gdLst>
              <a:gd name="T0" fmla="*/ 0 w 36830"/>
              <a:gd name="T1" fmla="*/ 36830 w 36830"/>
            </a:gdLst>
            <a:ahLst/>
            <a:cxnLst/>
            <a:rect l="T0" t="0" r="T1" b="0"/>
            <a:pathLst>
              <a:path w="36830">
                <a:moveTo>
                  <a:pt x="3683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99" name="object 501"/>
          <p:cNvSpPr>
            <a:spLocks noChangeArrowheads="1"/>
          </p:cNvSpPr>
          <p:nvPr/>
        </p:nvSpPr>
        <p:spPr bwMode="auto">
          <a:xfrm>
            <a:off x="7839075" y="4665663"/>
            <a:ext cx="38100" cy="0"/>
          </a:xfrm>
          <a:custGeom>
            <a:avLst/>
            <a:gdLst>
              <a:gd name="T0" fmla="*/ 0 w 36830"/>
              <a:gd name="T1" fmla="*/ 36830 w 36830"/>
            </a:gdLst>
            <a:ahLst/>
            <a:cxnLst/>
            <a:rect l="T0" t="0" r="T1" b="0"/>
            <a:pathLst>
              <a:path w="36830">
                <a:moveTo>
                  <a:pt x="0" y="0"/>
                </a:moveTo>
                <a:lnTo>
                  <a:pt x="3683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00" name="object 502"/>
          <p:cNvSpPr>
            <a:spLocks noChangeArrowheads="1"/>
          </p:cNvSpPr>
          <p:nvPr/>
        </p:nvSpPr>
        <p:spPr bwMode="auto">
          <a:xfrm>
            <a:off x="7800975" y="4665663"/>
            <a:ext cx="11113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01" name="object 503"/>
          <p:cNvSpPr>
            <a:spLocks noChangeArrowheads="1"/>
          </p:cNvSpPr>
          <p:nvPr/>
        </p:nvSpPr>
        <p:spPr bwMode="auto">
          <a:xfrm>
            <a:off x="7800975" y="4665663"/>
            <a:ext cx="11113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02" name="object 504"/>
          <p:cNvSpPr>
            <a:spLocks noChangeArrowheads="1"/>
          </p:cNvSpPr>
          <p:nvPr/>
        </p:nvSpPr>
        <p:spPr bwMode="auto">
          <a:xfrm>
            <a:off x="7737475" y="4665663"/>
            <a:ext cx="36513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3682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03" name="object 505"/>
          <p:cNvSpPr>
            <a:spLocks noChangeArrowheads="1"/>
          </p:cNvSpPr>
          <p:nvPr/>
        </p:nvSpPr>
        <p:spPr bwMode="auto">
          <a:xfrm>
            <a:off x="7737475" y="4665663"/>
            <a:ext cx="36513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04" name="object 506"/>
          <p:cNvSpPr>
            <a:spLocks noChangeArrowheads="1"/>
          </p:cNvSpPr>
          <p:nvPr/>
        </p:nvSpPr>
        <p:spPr bwMode="auto">
          <a:xfrm>
            <a:off x="7699375" y="4665663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05" name="object 507"/>
          <p:cNvSpPr>
            <a:spLocks noChangeArrowheads="1"/>
          </p:cNvSpPr>
          <p:nvPr/>
        </p:nvSpPr>
        <p:spPr bwMode="auto">
          <a:xfrm>
            <a:off x="7699375" y="4665663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06" name="object 508"/>
          <p:cNvSpPr>
            <a:spLocks noChangeArrowheads="1"/>
          </p:cNvSpPr>
          <p:nvPr/>
        </p:nvSpPr>
        <p:spPr bwMode="auto">
          <a:xfrm>
            <a:off x="7632700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07" name="object 509"/>
          <p:cNvSpPr>
            <a:spLocks noChangeArrowheads="1"/>
          </p:cNvSpPr>
          <p:nvPr/>
        </p:nvSpPr>
        <p:spPr bwMode="auto">
          <a:xfrm>
            <a:off x="7632700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08" name="object 510"/>
          <p:cNvSpPr>
            <a:spLocks noChangeArrowheads="1"/>
          </p:cNvSpPr>
          <p:nvPr/>
        </p:nvSpPr>
        <p:spPr bwMode="auto">
          <a:xfrm>
            <a:off x="7596188" y="4665663"/>
            <a:ext cx="7937" cy="0"/>
          </a:xfrm>
          <a:custGeom>
            <a:avLst/>
            <a:gdLst>
              <a:gd name="T0" fmla="*/ 0 w 8889"/>
              <a:gd name="T1" fmla="*/ 8889 w 8889"/>
            </a:gdLst>
            <a:ahLst/>
            <a:cxnLst/>
            <a:rect l="T0" t="0" r="T1" b="0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09" name="object 511"/>
          <p:cNvSpPr>
            <a:spLocks noChangeArrowheads="1"/>
          </p:cNvSpPr>
          <p:nvPr/>
        </p:nvSpPr>
        <p:spPr bwMode="auto">
          <a:xfrm>
            <a:off x="7596188" y="4665663"/>
            <a:ext cx="7937" cy="0"/>
          </a:xfrm>
          <a:custGeom>
            <a:avLst/>
            <a:gdLst>
              <a:gd name="T0" fmla="*/ 0 w 8889"/>
              <a:gd name="T1" fmla="*/ 8889 w 8889"/>
            </a:gdLst>
            <a:ahLst/>
            <a:cxnLst/>
            <a:rect l="T0" t="0" r="T1" b="0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10" name="object 512"/>
          <p:cNvSpPr>
            <a:spLocks noChangeArrowheads="1"/>
          </p:cNvSpPr>
          <p:nvPr/>
        </p:nvSpPr>
        <p:spPr bwMode="auto">
          <a:xfrm>
            <a:off x="7529513" y="4665663"/>
            <a:ext cx="36512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3682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11" name="object 513"/>
          <p:cNvSpPr>
            <a:spLocks noChangeArrowheads="1"/>
          </p:cNvSpPr>
          <p:nvPr/>
        </p:nvSpPr>
        <p:spPr bwMode="auto">
          <a:xfrm>
            <a:off x="7529513" y="4665663"/>
            <a:ext cx="36512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12" name="object 514"/>
          <p:cNvSpPr>
            <a:spLocks noChangeArrowheads="1"/>
          </p:cNvSpPr>
          <p:nvPr/>
        </p:nvSpPr>
        <p:spPr bwMode="auto">
          <a:xfrm>
            <a:off x="7491413" y="4665663"/>
            <a:ext cx="11112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13" name="object 515"/>
          <p:cNvSpPr>
            <a:spLocks noChangeArrowheads="1"/>
          </p:cNvSpPr>
          <p:nvPr/>
        </p:nvSpPr>
        <p:spPr bwMode="auto">
          <a:xfrm>
            <a:off x="7491413" y="4665663"/>
            <a:ext cx="11112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14" name="object 516"/>
          <p:cNvSpPr>
            <a:spLocks noChangeArrowheads="1"/>
          </p:cNvSpPr>
          <p:nvPr/>
        </p:nvSpPr>
        <p:spPr bwMode="auto">
          <a:xfrm>
            <a:off x="7426325" y="4665663"/>
            <a:ext cx="38100" cy="0"/>
          </a:xfrm>
          <a:custGeom>
            <a:avLst/>
            <a:gdLst>
              <a:gd name="T0" fmla="*/ 0 w 36830"/>
              <a:gd name="T1" fmla="*/ 36830 w 36830"/>
            </a:gdLst>
            <a:ahLst/>
            <a:cxnLst/>
            <a:rect l="T0" t="0" r="T1" b="0"/>
            <a:pathLst>
              <a:path w="36830">
                <a:moveTo>
                  <a:pt x="3683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15" name="object 517"/>
          <p:cNvSpPr>
            <a:spLocks noChangeArrowheads="1"/>
          </p:cNvSpPr>
          <p:nvPr/>
        </p:nvSpPr>
        <p:spPr bwMode="auto">
          <a:xfrm>
            <a:off x="7426325" y="4665663"/>
            <a:ext cx="38100" cy="0"/>
          </a:xfrm>
          <a:custGeom>
            <a:avLst/>
            <a:gdLst>
              <a:gd name="T0" fmla="*/ 0 w 36830"/>
              <a:gd name="T1" fmla="*/ 36830 w 36830"/>
            </a:gdLst>
            <a:ahLst/>
            <a:cxnLst/>
            <a:rect l="T0" t="0" r="T1" b="0"/>
            <a:pathLst>
              <a:path w="36830">
                <a:moveTo>
                  <a:pt x="0" y="0"/>
                </a:moveTo>
                <a:lnTo>
                  <a:pt x="3683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16" name="object 518"/>
          <p:cNvSpPr>
            <a:spLocks noChangeArrowheads="1"/>
          </p:cNvSpPr>
          <p:nvPr/>
        </p:nvSpPr>
        <p:spPr bwMode="auto">
          <a:xfrm>
            <a:off x="7388225" y="4665663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17" name="object 519"/>
          <p:cNvSpPr>
            <a:spLocks noChangeArrowheads="1"/>
          </p:cNvSpPr>
          <p:nvPr/>
        </p:nvSpPr>
        <p:spPr bwMode="auto">
          <a:xfrm>
            <a:off x="7388225" y="4665663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18" name="object 520"/>
          <p:cNvSpPr>
            <a:spLocks noChangeArrowheads="1"/>
          </p:cNvSpPr>
          <p:nvPr/>
        </p:nvSpPr>
        <p:spPr bwMode="auto">
          <a:xfrm>
            <a:off x="7323138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19" name="object 521"/>
          <p:cNvSpPr>
            <a:spLocks noChangeArrowheads="1"/>
          </p:cNvSpPr>
          <p:nvPr/>
        </p:nvSpPr>
        <p:spPr bwMode="auto">
          <a:xfrm>
            <a:off x="7323138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0" name="object 522"/>
          <p:cNvSpPr>
            <a:spLocks noChangeArrowheads="1"/>
          </p:cNvSpPr>
          <p:nvPr/>
        </p:nvSpPr>
        <p:spPr bwMode="auto">
          <a:xfrm>
            <a:off x="7285038" y="4665663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1" name="object 523"/>
          <p:cNvSpPr>
            <a:spLocks noChangeArrowheads="1"/>
          </p:cNvSpPr>
          <p:nvPr/>
        </p:nvSpPr>
        <p:spPr bwMode="auto">
          <a:xfrm>
            <a:off x="7285038" y="4665663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2" name="object 524"/>
          <p:cNvSpPr>
            <a:spLocks noChangeArrowheads="1"/>
          </p:cNvSpPr>
          <p:nvPr/>
        </p:nvSpPr>
        <p:spPr bwMode="auto">
          <a:xfrm>
            <a:off x="7219950" y="4665663"/>
            <a:ext cx="36513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3682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3" name="object 525"/>
          <p:cNvSpPr>
            <a:spLocks noChangeArrowheads="1"/>
          </p:cNvSpPr>
          <p:nvPr/>
        </p:nvSpPr>
        <p:spPr bwMode="auto">
          <a:xfrm>
            <a:off x="7219950" y="4665663"/>
            <a:ext cx="36513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4" name="object 526"/>
          <p:cNvSpPr>
            <a:spLocks noChangeArrowheads="1"/>
          </p:cNvSpPr>
          <p:nvPr/>
        </p:nvSpPr>
        <p:spPr bwMode="auto">
          <a:xfrm>
            <a:off x="7181850" y="4665663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5" name="object 527"/>
          <p:cNvSpPr>
            <a:spLocks noChangeArrowheads="1"/>
          </p:cNvSpPr>
          <p:nvPr/>
        </p:nvSpPr>
        <p:spPr bwMode="auto">
          <a:xfrm>
            <a:off x="7181850" y="4665663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6" name="object 528"/>
          <p:cNvSpPr>
            <a:spLocks noChangeArrowheads="1"/>
          </p:cNvSpPr>
          <p:nvPr/>
        </p:nvSpPr>
        <p:spPr bwMode="auto">
          <a:xfrm>
            <a:off x="7116763" y="4665663"/>
            <a:ext cx="36512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3682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7" name="object 529"/>
          <p:cNvSpPr>
            <a:spLocks noChangeArrowheads="1"/>
          </p:cNvSpPr>
          <p:nvPr/>
        </p:nvSpPr>
        <p:spPr bwMode="auto">
          <a:xfrm>
            <a:off x="7116763" y="4665663"/>
            <a:ext cx="36512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8" name="object 530"/>
          <p:cNvSpPr>
            <a:spLocks noChangeArrowheads="1"/>
          </p:cNvSpPr>
          <p:nvPr/>
        </p:nvSpPr>
        <p:spPr bwMode="auto">
          <a:xfrm>
            <a:off x="7078663" y="4665663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29" name="object 531"/>
          <p:cNvSpPr>
            <a:spLocks noChangeArrowheads="1"/>
          </p:cNvSpPr>
          <p:nvPr/>
        </p:nvSpPr>
        <p:spPr bwMode="auto">
          <a:xfrm>
            <a:off x="7078663" y="4665663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30" name="object 532"/>
          <p:cNvSpPr>
            <a:spLocks noChangeArrowheads="1"/>
          </p:cNvSpPr>
          <p:nvPr/>
        </p:nvSpPr>
        <p:spPr bwMode="auto">
          <a:xfrm>
            <a:off x="7013575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31" name="object 533"/>
          <p:cNvSpPr>
            <a:spLocks noChangeArrowheads="1"/>
          </p:cNvSpPr>
          <p:nvPr/>
        </p:nvSpPr>
        <p:spPr bwMode="auto">
          <a:xfrm>
            <a:off x="7013575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32" name="object 534"/>
          <p:cNvSpPr>
            <a:spLocks noChangeArrowheads="1"/>
          </p:cNvSpPr>
          <p:nvPr/>
        </p:nvSpPr>
        <p:spPr bwMode="auto">
          <a:xfrm>
            <a:off x="6975475" y="4665663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33" name="object 535"/>
          <p:cNvSpPr>
            <a:spLocks noChangeArrowheads="1"/>
          </p:cNvSpPr>
          <p:nvPr/>
        </p:nvSpPr>
        <p:spPr bwMode="auto">
          <a:xfrm>
            <a:off x="6975475" y="4665663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34" name="object 536"/>
          <p:cNvSpPr>
            <a:spLocks noChangeArrowheads="1"/>
          </p:cNvSpPr>
          <p:nvPr/>
        </p:nvSpPr>
        <p:spPr bwMode="auto">
          <a:xfrm>
            <a:off x="6910388" y="4665663"/>
            <a:ext cx="36512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3682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35" name="object 537"/>
          <p:cNvSpPr>
            <a:spLocks noChangeArrowheads="1"/>
          </p:cNvSpPr>
          <p:nvPr/>
        </p:nvSpPr>
        <p:spPr bwMode="auto">
          <a:xfrm>
            <a:off x="6910388" y="4665663"/>
            <a:ext cx="36512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36" name="object 538"/>
          <p:cNvSpPr>
            <a:spLocks noChangeArrowheads="1"/>
          </p:cNvSpPr>
          <p:nvPr/>
        </p:nvSpPr>
        <p:spPr bwMode="auto">
          <a:xfrm>
            <a:off x="6872288" y="4665663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37" name="object 539"/>
          <p:cNvSpPr>
            <a:spLocks noChangeArrowheads="1"/>
          </p:cNvSpPr>
          <p:nvPr/>
        </p:nvSpPr>
        <p:spPr bwMode="auto">
          <a:xfrm>
            <a:off x="6872288" y="4665663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38" name="object 540"/>
          <p:cNvSpPr>
            <a:spLocks noChangeArrowheads="1"/>
          </p:cNvSpPr>
          <p:nvPr/>
        </p:nvSpPr>
        <p:spPr bwMode="auto">
          <a:xfrm>
            <a:off x="6805613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39" name="object 541"/>
          <p:cNvSpPr>
            <a:spLocks noChangeArrowheads="1"/>
          </p:cNvSpPr>
          <p:nvPr/>
        </p:nvSpPr>
        <p:spPr bwMode="auto">
          <a:xfrm>
            <a:off x="6805613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40" name="object 542"/>
          <p:cNvSpPr>
            <a:spLocks noChangeArrowheads="1"/>
          </p:cNvSpPr>
          <p:nvPr/>
        </p:nvSpPr>
        <p:spPr bwMode="auto">
          <a:xfrm>
            <a:off x="6769100" y="4665663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41" name="object 543"/>
          <p:cNvSpPr>
            <a:spLocks noChangeArrowheads="1"/>
          </p:cNvSpPr>
          <p:nvPr/>
        </p:nvSpPr>
        <p:spPr bwMode="auto">
          <a:xfrm>
            <a:off x="6769100" y="4665663"/>
            <a:ext cx="9525" cy="0"/>
          </a:xfrm>
          <a:custGeom>
            <a:avLst/>
            <a:gdLst>
              <a:gd name="T0" fmla="*/ 0 w 8890"/>
              <a:gd name="T1" fmla="*/ 8890 w 8890"/>
            </a:gdLst>
            <a:ahLst/>
            <a:cxnLst/>
            <a:rect l="T0" t="0" r="T1" b="0"/>
            <a:pathLst>
              <a:path w="8890">
                <a:moveTo>
                  <a:pt x="0" y="0"/>
                </a:moveTo>
                <a:lnTo>
                  <a:pt x="889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42" name="object 544"/>
          <p:cNvSpPr>
            <a:spLocks noChangeArrowheads="1"/>
          </p:cNvSpPr>
          <p:nvPr/>
        </p:nvSpPr>
        <p:spPr bwMode="auto">
          <a:xfrm>
            <a:off x="6702425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43" name="object 545"/>
          <p:cNvSpPr>
            <a:spLocks noChangeArrowheads="1"/>
          </p:cNvSpPr>
          <p:nvPr/>
        </p:nvSpPr>
        <p:spPr bwMode="auto">
          <a:xfrm>
            <a:off x="6702425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44" name="object 546"/>
          <p:cNvSpPr>
            <a:spLocks noChangeArrowheads="1"/>
          </p:cNvSpPr>
          <p:nvPr/>
        </p:nvSpPr>
        <p:spPr bwMode="auto">
          <a:xfrm>
            <a:off x="6664325" y="4665663"/>
            <a:ext cx="11113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45" name="object 547"/>
          <p:cNvSpPr>
            <a:spLocks noChangeArrowheads="1"/>
          </p:cNvSpPr>
          <p:nvPr/>
        </p:nvSpPr>
        <p:spPr bwMode="auto">
          <a:xfrm>
            <a:off x="6664325" y="4665663"/>
            <a:ext cx="11113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46" name="object 548"/>
          <p:cNvSpPr>
            <a:spLocks noChangeArrowheads="1"/>
          </p:cNvSpPr>
          <p:nvPr/>
        </p:nvSpPr>
        <p:spPr bwMode="auto">
          <a:xfrm>
            <a:off x="6600825" y="4665663"/>
            <a:ext cx="36513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3682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47" name="object 549"/>
          <p:cNvSpPr>
            <a:spLocks noChangeArrowheads="1"/>
          </p:cNvSpPr>
          <p:nvPr/>
        </p:nvSpPr>
        <p:spPr bwMode="auto">
          <a:xfrm>
            <a:off x="6600825" y="4665663"/>
            <a:ext cx="36513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48" name="object 550"/>
          <p:cNvSpPr>
            <a:spLocks noChangeArrowheads="1"/>
          </p:cNvSpPr>
          <p:nvPr/>
        </p:nvSpPr>
        <p:spPr bwMode="auto">
          <a:xfrm>
            <a:off x="6562725" y="4665663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49" name="object 551"/>
          <p:cNvSpPr>
            <a:spLocks noChangeArrowheads="1"/>
          </p:cNvSpPr>
          <p:nvPr/>
        </p:nvSpPr>
        <p:spPr bwMode="auto">
          <a:xfrm>
            <a:off x="6562725" y="4665663"/>
            <a:ext cx="9525" cy="0"/>
          </a:xfrm>
          <a:custGeom>
            <a:avLst/>
            <a:gdLst>
              <a:gd name="T0" fmla="*/ 0 w 10159"/>
              <a:gd name="T1" fmla="*/ 10159 w 10159"/>
            </a:gdLst>
            <a:ahLst/>
            <a:cxnLst/>
            <a:rect l="T0" t="0" r="T1" b="0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50" name="object 552"/>
          <p:cNvSpPr>
            <a:spLocks noChangeArrowheads="1"/>
          </p:cNvSpPr>
          <p:nvPr/>
        </p:nvSpPr>
        <p:spPr bwMode="auto">
          <a:xfrm>
            <a:off x="6496050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51" name="object 553"/>
          <p:cNvSpPr>
            <a:spLocks noChangeArrowheads="1"/>
          </p:cNvSpPr>
          <p:nvPr/>
        </p:nvSpPr>
        <p:spPr bwMode="auto">
          <a:xfrm>
            <a:off x="6496050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52" name="object 554"/>
          <p:cNvSpPr>
            <a:spLocks noChangeArrowheads="1"/>
          </p:cNvSpPr>
          <p:nvPr/>
        </p:nvSpPr>
        <p:spPr bwMode="auto">
          <a:xfrm>
            <a:off x="6459538" y="4665663"/>
            <a:ext cx="7937" cy="0"/>
          </a:xfrm>
          <a:custGeom>
            <a:avLst/>
            <a:gdLst>
              <a:gd name="T0" fmla="*/ 0 w 8889"/>
              <a:gd name="T1" fmla="*/ 8889 w 8889"/>
            </a:gdLst>
            <a:ahLst/>
            <a:cxnLst/>
            <a:rect l="T0" t="0" r="T1" b="0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53" name="object 555"/>
          <p:cNvSpPr>
            <a:spLocks noChangeArrowheads="1"/>
          </p:cNvSpPr>
          <p:nvPr/>
        </p:nvSpPr>
        <p:spPr bwMode="auto">
          <a:xfrm>
            <a:off x="6459538" y="4665663"/>
            <a:ext cx="7937" cy="0"/>
          </a:xfrm>
          <a:custGeom>
            <a:avLst/>
            <a:gdLst>
              <a:gd name="T0" fmla="*/ 0 w 8889"/>
              <a:gd name="T1" fmla="*/ 8889 w 8889"/>
            </a:gdLst>
            <a:ahLst/>
            <a:cxnLst/>
            <a:rect l="T0" t="0" r="T1" b="0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54" name="object 556"/>
          <p:cNvSpPr>
            <a:spLocks noChangeArrowheads="1"/>
          </p:cNvSpPr>
          <p:nvPr/>
        </p:nvSpPr>
        <p:spPr bwMode="auto">
          <a:xfrm>
            <a:off x="6392863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55" name="object 557"/>
          <p:cNvSpPr>
            <a:spLocks noChangeArrowheads="1"/>
          </p:cNvSpPr>
          <p:nvPr/>
        </p:nvSpPr>
        <p:spPr bwMode="auto">
          <a:xfrm>
            <a:off x="6392863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56" name="object 558"/>
          <p:cNvSpPr>
            <a:spLocks noChangeArrowheads="1"/>
          </p:cNvSpPr>
          <p:nvPr/>
        </p:nvSpPr>
        <p:spPr bwMode="auto">
          <a:xfrm>
            <a:off x="6354763" y="4665663"/>
            <a:ext cx="11112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57" name="object 559"/>
          <p:cNvSpPr>
            <a:spLocks noChangeArrowheads="1"/>
          </p:cNvSpPr>
          <p:nvPr/>
        </p:nvSpPr>
        <p:spPr bwMode="auto">
          <a:xfrm>
            <a:off x="6354763" y="4665663"/>
            <a:ext cx="11112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58" name="object 560"/>
          <p:cNvSpPr>
            <a:spLocks noChangeArrowheads="1"/>
          </p:cNvSpPr>
          <p:nvPr/>
        </p:nvSpPr>
        <p:spPr bwMode="auto">
          <a:xfrm>
            <a:off x="6289675" y="4665663"/>
            <a:ext cx="38100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3682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59" name="object 561"/>
          <p:cNvSpPr>
            <a:spLocks noChangeArrowheads="1"/>
          </p:cNvSpPr>
          <p:nvPr/>
        </p:nvSpPr>
        <p:spPr bwMode="auto">
          <a:xfrm>
            <a:off x="6289675" y="4665663"/>
            <a:ext cx="38100" cy="0"/>
          </a:xfrm>
          <a:custGeom>
            <a:avLst/>
            <a:gdLst>
              <a:gd name="T0" fmla="*/ 0 w 36829"/>
              <a:gd name="T1" fmla="*/ 36829 w 36829"/>
            </a:gdLst>
            <a:ahLst/>
            <a:cxnLst/>
            <a:rect l="T0" t="0" r="T1" b="0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60" name="object 562"/>
          <p:cNvSpPr>
            <a:spLocks noChangeArrowheads="1"/>
          </p:cNvSpPr>
          <p:nvPr/>
        </p:nvSpPr>
        <p:spPr bwMode="auto">
          <a:xfrm>
            <a:off x="6251575" y="4665663"/>
            <a:ext cx="11113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61" name="object 563"/>
          <p:cNvSpPr>
            <a:spLocks noChangeArrowheads="1"/>
          </p:cNvSpPr>
          <p:nvPr/>
        </p:nvSpPr>
        <p:spPr bwMode="auto">
          <a:xfrm>
            <a:off x="6251575" y="4665663"/>
            <a:ext cx="11113" cy="0"/>
          </a:xfrm>
          <a:custGeom>
            <a:avLst/>
            <a:gdLst>
              <a:gd name="T0" fmla="*/ 0 w 10160"/>
              <a:gd name="T1" fmla="*/ 10160 w 10160"/>
            </a:gdLst>
            <a:ahLst/>
            <a:cxnLst/>
            <a:rect l="T0" t="0" r="T1" b="0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62" name="object 564"/>
          <p:cNvSpPr>
            <a:spLocks noChangeArrowheads="1"/>
          </p:cNvSpPr>
          <p:nvPr/>
        </p:nvSpPr>
        <p:spPr bwMode="auto">
          <a:xfrm>
            <a:off x="6186488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63" name="object 565"/>
          <p:cNvSpPr>
            <a:spLocks noChangeArrowheads="1"/>
          </p:cNvSpPr>
          <p:nvPr/>
        </p:nvSpPr>
        <p:spPr bwMode="auto">
          <a:xfrm>
            <a:off x="6186488" y="4665663"/>
            <a:ext cx="38100" cy="0"/>
          </a:xfrm>
          <a:custGeom>
            <a:avLst/>
            <a:gdLst>
              <a:gd name="T0" fmla="*/ 0 w 38100"/>
              <a:gd name="T1" fmla="*/ 38100 w 38100"/>
            </a:gdLst>
            <a:ahLst/>
            <a:cxnLst/>
            <a:rect l="T0" t="0" r="T1" b="0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64" name="object 566"/>
          <p:cNvSpPr>
            <a:spLocks noChangeArrowheads="1"/>
          </p:cNvSpPr>
          <p:nvPr/>
        </p:nvSpPr>
        <p:spPr bwMode="auto">
          <a:xfrm>
            <a:off x="6149975" y="4665663"/>
            <a:ext cx="7938" cy="0"/>
          </a:xfrm>
          <a:custGeom>
            <a:avLst/>
            <a:gdLst>
              <a:gd name="T0" fmla="*/ 0 w 8889"/>
              <a:gd name="T1" fmla="*/ 8889 w 8889"/>
            </a:gdLst>
            <a:ahLst/>
            <a:cxnLst/>
            <a:rect l="T0" t="0" r="T1" b="0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65" name="object 567"/>
          <p:cNvSpPr>
            <a:spLocks noChangeArrowheads="1"/>
          </p:cNvSpPr>
          <p:nvPr/>
        </p:nvSpPr>
        <p:spPr bwMode="auto">
          <a:xfrm>
            <a:off x="6149975" y="4665663"/>
            <a:ext cx="7938" cy="0"/>
          </a:xfrm>
          <a:custGeom>
            <a:avLst/>
            <a:gdLst>
              <a:gd name="T0" fmla="*/ 0 w 8889"/>
              <a:gd name="T1" fmla="*/ 8889 w 8889"/>
            </a:gdLst>
            <a:ahLst/>
            <a:cxnLst/>
            <a:rect l="T0" t="0" r="T1" b="0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66" name="object 568"/>
          <p:cNvSpPr>
            <a:spLocks noChangeArrowheads="1"/>
          </p:cNvSpPr>
          <p:nvPr/>
        </p:nvSpPr>
        <p:spPr bwMode="auto">
          <a:xfrm>
            <a:off x="6096000" y="4665663"/>
            <a:ext cx="25400" cy="0"/>
          </a:xfrm>
          <a:custGeom>
            <a:avLst/>
            <a:gdLst>
              <a:gd name="T0" fmla="*/ 0 w 25400"/>
              <a:gd name="T1" fmla="*/ 25400 w 25400"/>
            </a:gdLst>
            <a:ahLst/>
            <a:cxnLst/>
            <a:rect l="T0" t="0" r="T1" b="0"/>
            <a:pathLst>
              <a:path w="25400">
                <a:moveTo>
                  <a:pt x="25400" y="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67" name="object 569"/>
          <p:cNvSpPr>
            <a:spLocks noChangeArrowheads="1"/>
          </p:cNvSpPr>
          <p:nvPr/>
        </p:nvSpPr>
        <p:spPr bwMode="auto">
          <a:xfrm>
            <a:off x="6096000" y="4654550"/>
            <a:ext cx="0" cy="11113"/>
          </a:xfrm>
          <a:custGeom>
            <a:avLst/>
            <a:gdLst>
              <a:gd name="T0" fmla="*/ 0 h 11429"/>
              <a:gd name="T1" fmla="*/ 11429 h 11429"/>
            </a:gdLst>
            <a:ahLst/>
            <a:cxnLst/>
            <a:rect l="0" t="T0" r="0" b="T1"/>
            <a:pathLst>
              <a:path h="11429">
                <a:moveTo>
                  <a:pt x="0" y="1143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68" name="object 570"/>
          <p:cNvSpPr>
            <a:spLocks noChangeArrowheads="1"/>
          </p:cNvSpPr>
          <p:nvPr/>
        </p:nvSpPr>
        <p:spPr bwMode="auto">
          <a:xfrm>
            <a:off x="6096000" y="4616450"/>
            <a:ext cx="0" cy="9525"/>
          </a:xfrm>
          <a:custGeom>
            <a:avLst/>
            <a:gdLst>
              <a:gd name="T0" fmla="*/ 0 h 10160"/>
              <a:gd name="T1" fmla="*/ 10160 h 10160"/>
            </a:gdLst>
            <a:ahLst/>
            <a:cxnLst/>
            <a:rect l="0" t="T0" r="0" b="T1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69" name="object 571"/>
          <p:cNvSpPr>
            <a:spLocks noChangeArrowheads="1"/>
          </p:cNvSpPr>
          <p:nvPr/>
        </p:nvSpPr>
        <p:spPr bwMode="auto">
          <a:xfrm>
            <a:off x="6096000" y="4616450"/>
            <a:ext cx="0" cy="9525"/>
          </a:xfrm>
          <a:custGeom>
            <a:avLst/>
            <a:gdLst>
              <a:gd name="T0" fmla="*/ 0 h 10160"/>
              <a:gd name="T1" fmla="*/ 10160 h 10160"/>
            </a:gdLst>
            <a:ahLst/>
            <a:cxnLst/>
            <a:rect l="0" t="T0" r="0" b="T1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70" name="object 572"/>
          <p:cNvSpPr>
            <a:spLocks noChangeArrowheads="1"/>
          </p:cNvSpPr>
          <p:nvPr/>
        </p:nvSpPr>
        <p:spPr bwMode="auto">
          <a:xfrm>
            <a:off x="6096000" y="4551363"/>
            <a:ext cx="0" cy="36512"/>
          </a:xfrm>
          <a:custGeom>
            <a:avLst/>
            <a:gdLst>
              <a:gd name="T0" fmla="*/ 0 h 36829"/>
              <a:gd name="T1" fmla="*/ 36829 h 36829"/>
            </a:gdLst>
            <a:ahLst/>
            <a:cxnLst/>
            <a:rect l="0" t="T0" r="0" b="T1"/>
            <a:pathLst>
              <a:path h="36829">
                <a:moveTo>
                  <a:pt x="0" y="3683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71" name="object 573"/>
          <p:cNvSpPr>
            <a:spLocks noChangeArrowheads="1"/>
          </p:cNvSpPr>
          <p:nvPr/>
        </p:nvSpPr>
        <p:spPr bwMode="auto">
          <a:xfrm>
            <a:off x="6096000" y="4551363"/>
            <a:ext cx="0" cy="36512"/>
          </a:xfrm>
          <a:custGeom>
            <a:avLst/>
            <a:gdLst>
              <a:gd name="T0" fmla="*/ 0 h 36829"/>
              <a:gd name="T1" fmla="*/ 36829 h 36829"/>
            </a:gdLst>
            <a:ahLst/>
            <a:cxnLst/>
            <a:rect l="0" t="T0" r="0" b="T1"/>
            <a:pathLst>
              <a:path h="36829">
                <a:moveTo>
                  <a:pt x="0" y="0"/>
                </a:moveTo>
                <a:lnTo>
                  <a:pt x="0" y="3683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72" name="object 574"/>
          <p:cNvSpPr>
            <a:spLocks noChangeArrowheads="1"/>
          </p:cNvSpPr>
          <p:nvPr/>
        </p:nvSpPr>
        <p:spPr bwMode="auto">
          <a:xfrm>
            <a:off x="6096000" y="4513263"/>
            <a:ext cx="0" cy="9525"/>
          </a:xfrm>
          <a:custGeom>
            <a:avLst/>
            <a:gdLst>
              <a:gd name="T0" fmla="*/ 0 h 8889"/>
              <a:gd name="T1" fmla="*/ 8889 h 8889"/>
            </a:gdLst>
            <a:ahLst/>
            <a:cxnLst/>
            <a:rect l="0" t="T0" r="0" b="T1"/>
            <a:pathLst>
              <a:path h="8889">
                <a:moveTo>
                  <a:pt x="0" y="889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73" name="object 575"/>
          <p:cNvSpPr>
            <a:spLocks noChangeArrowheads="1"/>
          </p:cNvSpPr>
          <p:nvPr/>
        </p:nvSpPr>
        <p:spPr bwMode="auto">
          <a:xfrm>
            <a:off x="6096000" y="4513263"/>
            <a:ext cx="0" cy="9525"/>
          </a:xfrm>
          <a:custGeom>
            <a:avLst/>
            <a:gdLst>
              <a:gd name="T0" fmla="*/ 0 h 8889"/>
              <a:gd name="T1" fmla="*/ 8889 h 8889"/>
            </a:gdLst>
            <a:ahLst/>
            <a:cxnLst/>
            <a:rect l="0" t="T0" r="0" b="T1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74" name="object 576"/>
          <p:cNvSpPr>
            <a:spLocks noChangeArrowheads="1"/>
          </p:cNvSpPr>
          <p:nvPr/>
        </p:nvSpPr>
        <p:spPr bwMode="auto">
          <a:xfrm>
            <a:off x="6096000" y="4448175"/>
            <a:ext cx="0" cy="38100"/>
          </a:xfrm>
          <a:custGeom>
            <a:avLst/>
            <a:gdLst>
              <a:gd name="T0" fmla="*/ 0 h 38100"/>
              <a:gd name="T1" fmla="*/ 38100 h 38100"/>
            </a:gdLst>
            <a:ahLst/>
            <a:cxnLst/>
            <a:rect l="0" t="T0" r="0" b="T1"/>
            <a:pathLst>
              <a:path h="38100">
                <a:moveTo>
                  <a:pt x="0" y="3810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75" name="object 577"/>
          <p:cNvSpPr>
            <a:spLocks noChangeArrowheads="1"/>
          </p:cNvSpPr>
          <p:nvPr/>
        </p:nvSpPr>
        <p:spPr bwMode="auto">
          <a:xfrm>
            <a:off x="6096000" y="4448175"/>
            <a:ext cx="0" cy="38100"/>
          </a:xfrm>
          <a:custGeom>
            <a:avLst/>
            <a:gdLst>
              <a:gd name="T0" fmla="*/ 0 h 38100"/>
              <a:gd name="T1" fmla="*/ 38100 h 38100"/>
            </a:gdLst>
            <a:ahLst/>
            <a:cxnLst/>
            <a:rect l="0" t="T0" r="0" b="T1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76" name="object 578"/>
          <p:cNvSpPr>
            <a:spLocks noChangeArrowheads="1"/>
          </p:cNvSpPr>
          <p:nvPr/>
        </p:nvSpPr>
        <p:spPr bwMode="auto">
          <a:xfrm>
            <a:off x="6096000" y="4410075"/>
            <a:ext cx="0" cy="9525"/>
          </a:xfrm>
          <a:custGeom>
            <a:avLst/>
            <a:gdLst>
              <a:gd name="T0" fmla="*/ 0 h 10160"/>
              <a:gd name="T1" fmla="*/ 10160 h 10160"/>
            </a:gdLst>
            <a:ahLst/>
            <a:cxnLst/>
            <a:rect l="0" t="T0" r="0" b="T1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77" name="object 579"/>
          <p:cNvSpPr>
            <a:spLocks noChangeArrowheads="1"/>
          </p:cNvSpPr>
          <p:nvPr/>
        </p:nvSpPr>
        <p:spPr bwMode="auto">
          <a:xfrm>
            <a:off x="6096000" y="4410075"/>
            <a:ext cx="0" cy="9525"/>
          </a:xfrm>
          <a:custGeom>
            <a:avLst/>
            <a:gdLst>
              <a:gd name="T0" fmla="*/ 0 h 10160"/>
              <a:gd name="T1" fmla="*/ 10160 h 10160"/>
            </a:gdLst>
            <a:ahLst/>
            <a:cxnLst/>
            <a:rect l="0" t="T0" r="0" b="T1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78" name="object 580"/>
          <p:cNvSpPr>
            <a:spLocks noChangeArrowheads="1"/>
          </p:cNvSpPr>
          <p:nvPr/>
        </p:nvSpPr>
        <p:spPr bwMode="auto">
          <a:xfrm>
            <a:off x="6096000" y="4344988"/>
            <a:ext cx="0" cy="36512"/>
          </a:xfrm>
          <a:custGeom>
            <a:avLst/>
            <a:gdLst>
              <a:gd name="T0" fmla="*/ 0 h 36829"/>
              <a:gd name="T1" fmla="*/ 36829 h 36829"/>
            </a:gdLst>
            <a:ahLst/>
            <a:cxnLst/>
            <a:rect l="0" t="T0" r="0" b="T1"/>
            <a:pathLst>
              <a:path h="36829">
                <a:moveTo>
                  <a:pt x="0" y="36829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79" name="object 581"/>
          <p:cNvSpPr>
            <a:spLocks noChangeArrowheads="1"/>
          </p:cNvSpPr>
          <p:nvPr/>
        </p:nvSpPr>
        <p:spPr bwMode="auto">
          <a:xfrm>
            <a:off x="6096000" y="4344988"/>
            <a:ext cx="0" cy="36512"/>
          </a:xfrm>
          <a:custGeom>
            <a:avLst/>
            <a:gdLst>
              <a:gd name="T0" fmla="*/ 0 h 36829"/>
              <a:gd name="T1" fmla="*/ 36829 h 36829"/>
            </a:gdLst>
            <a:ahLst/>
            <a:cxnLst/>
            <a:rect l="0" t="T0" r="0" b="T1"/>
            <a:pathLst>
              <a:path h="36829">
                <a:moveTo>
                  <a:pt x="0" y="0"/>
                </a:moveTo>
                <a:lnTo>
                  <a:pt x="0" y="36829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80" name="object 582"/>
          <p:cNvSpPr>
            <a:spLocks noChangeArrowheads="1"/>
          </p:cNvSpPr>
          <p:nvPr/>
        </p:nvSpPr>
        <p:spPr bwMode="auto">
          <a:xfrm>
            <a:off x="6096000" y="4306888"/>
            <a:ext cx="0" cy="9525"/>
          </a:xfrm>
          <a:custGeom>
            <a:avLst/>
            <a:gdLst>
              <a:gd name="T0" fmla="*/ 0 h 10160"/>
              <a:gd name="T1" fmla="*/ 10160 h 10160"/>
            </a:gdLst>
            <a:ahLst/>
            <a:cxnLst/>
            <a:rect l="0" t="T0" r="0" b="T1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81" name="object 583"/>
          <p:cNvSpPr>
            <a:spLocks noChangeArrowheads="1"/>
          </p:cNvSpPr>
          <p:nvPr/>
        </p:nvSpPr>
        <p:spPr bwMode="auto">
          <a:xfrm>
            <a:off x="6096000" y="4306888"/>
            <a:ext cx="0" cy="9525"/>
          </a:xfrm>
          <a:custGeom>
            <a:avLst/>
            <a:gdLst>
              <a:gd name="T0" fmla="*/ 0 h 10160"/>
              <a:gd name="T1" fmla="*/ 10160 h 10160"/>
            </a:gdLst>
            <a:ahLst/>
            <a:cxnLst/>
            <a:rect l="0" t="T0" r="0" b="T1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82" name="object 584"/>
          <p:cNvSpPr>
            <a:spLocks noChangeArrowheads="1"/>
          </p:cNvSpPr>
          <p:nvPr/>
        </p:nvSpPr>
        <p:spPr bwMode="auto">
          <a:xfrm>
            <a:off x="6096000" y="4240213"/>
            <a:ext cx="0" cy="38100"/>
          </a:xfrm>
          <a:custGeom>
            <a:avLst/>
            <a:gdLst>
              <a:gd name="T0" fmla="*/ 0 h 38100"/>
              <a:gd name="T1" fmla="*/ 38100 h 38100"/>
            </a:gdLst>
            <a:ahLst/>
            <a:cxnLst/>
            <a:rect l="0" t="T0" r="0" b="T1"/>
            <a:pathLst>
              <a:path h="38100">
                <a:moveTo>
                  <a:pt x="0" y="3810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83" name="object 585"/>
          <p:cNvSpPr>
            <a:spLocks noChangeArrowheads="1"/>
          </p:cNvSpPr>
          <p:nvPr/>
        </p:nvSpPr>
        <p:spPr bwMode="auto">
          <a:xfrm>
            <a:off x="6096000" y="4240213"/>
            <a:ext cx="0" cy="38100"/>
          </a:xfrm>
          <a:custGeom>
            <a:avLst/>
            <a:gdLst>
              <a:gd name="T0" fmla="*/ 0 h 38100"/>
              <a:gd name="T1" fmla="*/ 38100 h 38100"/>
            </a:gdLst>
            <a:ahLst/>
            <a:cxnLst/>
            <a:rect l="0" t="T0" r="0" b="T1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84" name="object 586"/>
          <p:cNvSpPr>
            <a:spLocks noChangeArrowheads="1"/>
          </p:cNvSpPr>
          <p:nvPr/>
        </p:nvSpPr>
        <p:spPr bwMode="auto">
          <a:xfrm>
            <a:off x="6096000" y="4203700"/>
            <a:ext cx="0" cy="9525"/>
          </a:xfrm>
          <a:custGeom>
            <a:avLst/>
            <a:gdLst>
              <a:gd name="T0" fmla="*/ 0 h 8889"/>
              <a:gd name="T1" fmla="*/ 8889 h 8889"/>
            </a:gdLst>
            <a:ahLst/>
            <a:cxnLst/>
            <a:rect l="0" t="T0" r="0" b="T1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85" name="object 587"/>
          <p:cNvSpPr>
            <a:spLocks noChangeArrowheads="1"/>
          </p:cNvSpPr>
          <p:nvPr/>
        </p:nvSpPr>
        <p:spPr bwMode="auto">
          <a:xfrm>
            <a:off x="6096000" y="4203700"/>
            <a:ext cx="0" cy="9525"/>
          </a:xfrm>
          <a:custGeom>
            <a:avLst/>
            <a:gdLst>
              <a:gd name="T0" fmla="*/ 0 h 8889"/>
              <a:gd name="T1" fmla="*/ 8889 h 8889"/>
            </a:gdLst>
            <a:ahLst/>
            <a:cxnLst/>
            <a:rect l="0" t="T0" r="0" b="T1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86" name="object 588"/>
          <p:cNvSpPr>
            <a:spLocks noChangeArrowheads="1"/>
          </p:cNvSpPr>
          <p:nvPr/>
        </p:nvSpPr>
        <p:spPr bwMode="auto">
          <a:xfrm>
            <a:off x="6096000" y="4137025"/>
            <a:ext cx="0" cy="38100"/>
          </a:xfrm>
          <a:custGeom>
            <a:avLst/>
            <a:gdLst>
              <a:gd name="T0" fmla="*/ 0 h 38100"/>
              <a:gd name="T1" fmla="*/ 38100 h 38100"/>
            </a:gdLst>
            <a:ahLst/>
            <a:cxnLst/>
            <a:rect l="0" t="T0" r="0" b="T1"/>
            <a:pathLst>
              <a:path h="38100">
                <a:moveTo>
                  <a:pt x="0" y="3810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87" name="object 589"/>
          <p:cNvSpPr>
            <a:spLocks noChangeArrowheads="1"/>
          </p:cNvSpPr>
          <p:nvPr/>
        </p:nvSpPr>
        <p:spPr bwMode="auto">
          <a:xfrm>
            <a:off x="6096000" y="4137025"/>
            <a:ext cx="0" cy="38100"/>
          </a:xfrm>
          <a:custGeom>
            <a:avLst/>
            <a:gdLst>
              <a:gd name="T0" fmla="*/ 0 h 38100"/>
              <a:gd name="T1" fmla="*/ 38100 h 38100"/>
            </a:gdLst>
            <a:ahLst/>
            <a:cxnLst/>
            <a:rect l="0" t="T0" r="0" b="T1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88" name="object 590"/>
          <p:cNvSpPr>
            <a:spLocks noChangeArrowheads="1"/>
          </p:cNvSpPr>
          <p:nvPr/>
        </p:nvSpPr>
        <p:spPr bwMode="auto">
          <a:xfrm>
            <a:off x="6096000" y="4098925"/>
            <a:ext cx="0" cy="11113"/>
          </a:xfrm>
          <a:custGeom>
            <a:avLst/>
            <a:gdLst>
              <a:gd name="T0" fmla="*/ 0 h 10160"/>
              <a:gd name="T1" fmla="*/ 10160 h 10160"/>
            </a:gdLst>
            <a:ahLst/>
            <a:cxnLst/>
            <a:rect l="0" t="T0" r="0" b="T1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89" name="object 591"/>
          <p:cNvSpPr>
            <a:spLocks noChangeArrowheads="1"/>
          </p:cNvSpPr>
          <p:nvPr/>
        </p:nvSpPr>
        <p:spPr bwMode="auto">
          <a:xfrm>
            <a:off x="6096000" y="4098925"/>
            <a:ext cx="0" cy="11113"/>
          </a:xfrm>
          <a:custGeom>
            <a:avLst/>
            <a:gdLst>
              <a:gd name="T0" fmla="*/ 0 h 10160"/>
              <a:gd name="T1" fmla="*/ 10160 h 10160"/>
            </a:gdLst>
            <a:ahLst/>
            <a:cxnLst/>
            <a:rect l="0" t="T0" r="0" b="T1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90" name="object 592"/>
          <p:cNvSpPr>
            <a:spLocks noChangeArrowheads="1"/>
          </p:cNvSpPr>
          <p:nvPr/>
        </p:nvSpPr>
        <p:spPr bwMode="auto">
          <a:xfrm>
            <a:off x="6096000" y="4035425"/>
            <a:ext cx="0" cy="36513"/>
          </a:xfrm>
          <a:custGeom>
            <a:avLst/>
            <a:gdLst>
              <a:gd name="T0" fmla="*/ 0 h 36830"/>
              <a:gd name="T1" fmla="*/ 36830 h 36830"/>
            </a:gdLst>
            <a:ahLst/>
            <a:cxnLst/>
            <a:rect l="0" t="T0" r="0" b="T1"/>
            <a:pathLst>
              <a:path h="36830">
                <a:moveTo>
                  <a:pt x="0" y="3683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91" name="object 593"/>
          <p:cNvSpPr>
            <a:spLocks noChangeArrowheads="1"/>
          </p:cNvSpPr>
          <p:nvPr/>
        </p:nvSpPr>
        <p:spPr bwMode="auto">
          <a:xfrm>
            <a:off x="6096000" y="4035425"/>
            <a:ext cx="0" cy="36513"/>
          </a:xfrm>
          <a:custGeom>
            <a:avLst/>
            <a:gdLst>
              <a:gd name="T0" fmla="*/ 0 h 36830"/>
              <a:gd name="T1" fmla="*/ 36830 h 36830"/>
            </a:gdLst>
            <a:ahLst/>
            <a:cxnLst/>
            <a:rect l="0" t="T0" r="0" b="T1"/>
            <a:pathLst>
              <a:path h="36830">
                <a:moveTo>
                  <a:pt x="0" y="0"/>
                </a:moveTo>
                <a:lnTo>
                  <a:pt x="0" y="3683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92" name="object 594"/>
          <p:cNvSpPr>
            <a:spLocks noChangeArrowheads="1"/>
          </p:cNvSpPr>
          <p:nvPr/>
        </p:nvSpPr>
        <p:spPr bwMode="auto">
          <a:xfrm>
            <a:off x="6096000" y="3997325"/>
            <a:ext cx="0" cy="9525"/>
          </a:xfrm>
          <a:custGeom>
            <a:avLst/>
            <a:gdLst>
              <a:gd name="T0" fmla="*/ 0 h 10160"/>
              <a:gd name="T1" fmla="*/ 10160 h 10160"/>
            </a:gdLst>
            <a:ahLst/>
            <a:cxnLst/>
            <a:rect l="0" t="T0" r="0" b="T1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893" name="object 595"/>
          <p:cNvSpPr>
            <a:spLocks noChangeArrowheads="1"/>
          </p:cNvSpPr>
          <p:nvPr/>
        </p:nvSpPr>
        <p:spPr bwMode="auto">
          <a:xfrm>
            <a:off x="6096000" y="3997325"/>
            <a:ext cx="0" cy="9525"/>
          </a:xfrm>
          <a:custGeom>
            <a:avLst/>
            <a:gdLst>
              <a:gd name="T0" fmla="*/ 0 h 10160"/>
              <a:gd name="T1" fmla="*/ 10160 h 10160"/>
            </a:gdLst>
            <a:ahLst/>
            <a:cxnLst/>
            <a:rect l="0" t="T0" r="0" b="T1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noFill/>
          <a:ln w="8890">
            <a:solidFill>
              <a:srgbClr val="0033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3875" y="1154113"/>
            <a:ext cx="8161338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939"/>
              </a:lnSpc>
              <a:spcBef>
                <a:spcPts val="97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2868"/>
                </a:solidFill>
                <a:latin typeface="Arial"/>
                <a:cs typeface="Arial"/>
              </a:rPr>
              <a:t>La</a:t>
            </a:r>
            <a:r>
              <a:rPr b="1" spc="-50" dirty="0">
                <a:solidFill>
                  <a:srgbClr val="002868"/>
                </a:solidFill>
                <a:latin typeface="Arial"/>
                <a:cs typeface="Arial"/>
              </a:rPr>
              <a:t> </a:t>
            </a:r>
            <a:r>
              <a:rPr b="1" spc="-50" dirty="0" err="1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b="1" dirty="0" err="1">
                <a:solidFill>
                  <a:srgbClr val="002868"/>
                </a:solidFill>
                <a:latin typeface="Arial"/>
                <a:cs typeface="Arial"/>
              </a:rPr>
              <a:t>rqu</a:t>
            </a:r>
            <a:r>
              <a:rPr b="1" spc="4" dirty="0" err="1">
                <a:solidFill>
                  <a:srgbClr val="002868"/>
                </a:solidFill>
                <a:latin typeface="Arial"/>
                <a:cs typeface="Arial"/>
              </a:rPr>
              <a:t>i</a:t>
            </a:r>
            <a:r>
              <a:rPr b="1" dirty="0" err="1">
                <a:solidFill>
                  <a:srgbClr val="002868"/>
                </a:solidFill>
                <a:latin typeface="Arial"/>
                <a:cs typeface="Arial"/>
              </a:rPr>
              <a:t>te</a:t>
            </a:r>
            <a:r>
              <a:rPr lang="es-ES_tradnl" b="1" dirty="0">
                <a:solidFill>
                  <a:srgbClr val="002868"/>
                </a:solidFill>
                <a:latin typeface="Arial"/>
                <a:cs typeface="Arial"/>
              </a:rPr>
              <a:t>c</a:t>
            </a:r>
            <a:r>
              <a:rPr b="1" spc="-9" dirty="0" err="1">
                <a:solidFill>
                  <a:srgbClr val="002868"/>
                </a:solidFill>
                <a:latin typeface="Arial"/>
                <a:cs typeface="Arial"/>
              </a:rPr>
              <a:t>t</a:t>
            </a:r>
            <a:r>
              <a:rPr b="1" spc="9" dirty="0" err="1">
                <a:solidFill>
                  <a:srgbClr val="002868"/>
                </a:solidFill>
                <a:latin typeface="Arial"/>
                <a:cs typeface="Arial"/>
              </a:rPr>
              <a:t>u</a:t>
            </a:r>
            <a:r>
              <a:rPr b="1" spc="-9" dirty="0" err="1">
                <a:solidFill>
                  <a:srgbClr val="002868"/>
                </a:solidFill>
                <a:latin typeface="Arial"/>
                <a:cs typeface="Arial"/>
              </a:rPr>
              <a:t>r</a:t>
            </a:r>
            <a:r>
              <a:rPr b="1" dirty="0" err="1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002868"/>
                </a:solidFill>
                <a:latin typeface="Arial"/>
                <a:cs typeface="Arial"/>
              </a:rPr>
              <a:t> </a:t>
            </a:r>
            <a:r>
              <a:rPr b="1" spc="9" dirty="0" err="1">
                <a:solidFill>
                  <a:srgbClr val="002868"/>
                </a:solidFill>
                <a:latin typeface="Arial"/>
                <a:cs typeface="Arial"/>
              </a:rPr>
              <a:t>T</a:t>
            </a:r>
            <a:r>
              <a:rPr b="1" spc="-9" dirty="0" err="1">
                <a:solidFill>
                  <a:srgbClr val="002868"/>
                </a:solidFill>
                <a:latin typeface="Arial"/>
                <a:cs typeface="Arial"/>
              </a:rPr>
              <a:t>e</a:t>
            </a:r>
            <a:r>
              <a:rPr b="1" dirty="0" err="1">
                <a:solidFill>
                  <a:srgbClr val="002868"/>
                </a:solidFill>
                <a:latin typeface="Arial"/>
                <a:cs typeface="Arial"/>
              </a:rPr>
              <a:t>cn</a:t>
            </a:r>
            <a:r>
              <a:rPr b="1" spc="9" dirty="0" err="1">
                <a:solidFill>
                  <a:srgbClr val="002868"/>
                </a:solidFill>
                <a:latin typeface="Arial"/>
                <a:cs typeface="Arial"/>
              </a:rPr>
              <a:t>o</a:t>
            </a:r>
            <a:r>
              <a:rPr b="1" dirty="0" err="1">
                <a:solidFill>
                  <a:srgbClr val="002868"/>
                </a:solidFill>
                <a:latin typeface="Arial"/>
                <a:cs typeface="Arial"/>
              </a:rPr>
              <a:t>l</a:t>
            </a:r>
            <a:r>
              <a:rPr b="1" spc="9" dirty="0" err="1">
                <a:solidFill>
                  <a:srgbClr val="002868"/>
                </a:solidFill>
                <a:latin typeface="Arial"/>
                <a:cs typeface="Arial"/>
              </a:rPr>
              <a:t>ó</a:t>
            </a:r>
            <a:r>
              <a:rPr b="1" dirty="0" err="1">
                <a:solidFill>
                  <a:srgbClr val="002868"/>
                </a:solidFill>
                <a:latin typeface="Arial"/>
                <a:cs typeface="Arial"/>
              </a:rPr>
              <a:t>gica</a:t>
            </a:r>
            <a:r>
              <a:rPr b="1" dirty="0">
                <a:solidFill>
                  <a:srgbClr val="002868"/>
                </a:solidFill>
                <a:latin typeface="Arial"/>
                <a:cs typeface="Arial"/>
              </a:rPr>
              <a:t> d</a:t>
            </a:r>
            <a:r>
              <a:rPr lang="es-ES_tradnl" b="1" dirty="0">
                <a:solidFill>
                  <a:srgbClr val="002868"/>
                </a:solidFill>
                <a:latin typeface="Arial"/>
                <a:cs typeface="Arial"/>
              </a:rPr>
              <a:t>el</a:t>
            </a:r>
            <a:r>
              <a:rPr b="1" spc="9" dirty="0">
                <a:solidFill>
                  <a:srgbClr val="002868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2868"/>
                </a:solidFill>
                <a:latin typeface="Arial"/>
                <a:cs typeface="Arial"/>
              </a:rPr>
              <a:t>M</a:t>
            </a:r>
            <a:r>
              <a:rPr b="1" spc="9" dirty="0">
                <a:solidFill>
                  <a:srgbClr val="002868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002868"/>
                </a:solidFill>
                <a:latin typeface="Arial"/>
                <a:cs typeface="Arial"/>
              </a:rPr>
              <a:t>delo </a:t>
            </a:r>
            <a:r>
              <a:rPr b="1" spc="-9" dirty="0">
                <a:solidFill>
                  <a:srgbClr val="002868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002868"/>
                </a:solidFill>
                <a:latin typeface="Arial"/>
                <a:cs typeface="Arial"/>
              </a:rPr>
              <a:t>EDESIM </a:t>
            </a:r>
            <a:r>
              <a:rPr lang="es-ES_tradnl" b="1" dirty="0">
                <a:solidFill>
                  <a:srgbClr val="002868"/>
                </a:solidFill>
                <a:latin typeface="Arial"/>
                <a:cs typeface="Arial"/>
              </a:rPr>
              <a:t>esta</a:t>
            </a:r>
            <a:r>
              <a:rPr b="1" dirty="0">
                <a:solidFill>
                  <a:srgbClr val="002868"/>
                </a:solidFill>
                <a:latin typeface="Arial"/>
                <a:cs typeface="Arial"/>
              </a:rPr>
              <a:t> co</a:t>
            </a:r>
            <a:r>
              <a:rPr b="1" spc="-14" dirty="0">
                <a:solidFill>
                  <a:srgbClr val="002868"/>
                </a:solidFill>
                <a:latin typeface="Arial"/>
                <a:cs typeface="Arial"/>
              </a:rPr>
              <a:t>m</a:t>
            </a:r>
            <a:r>
              <a:rPr b="1" spc="9" dirty="0">
                <a:solidFill>
                  <a:srgbClr val="002868"/>
                </a:solidFill>
                <a:latin typeface="Arial"/>
                <a:cs typeface="Arial"/>
              </a:rPr>
              <a:t>p</a:t>
            </a:r>
            <a:r>
              <a:rPr lang="es-ES_tradnl" b="1" dirty="0" err="1">
                <a:solidFill>
                  <a:srgbClr val="002868"/>
                </a:solidFill>
                <a:latin typeface="Arial"/>
                <a:cs typeface="Arial"/>
              </a:rPr>
              <a:t>ue</a:t>
            </a:r>
            <a:r>
              <a:rPr b="1" dirty="0" err="1">
                <a:solidFill>
                  <a:srgbClr val="002868"/>
                </a:solidFill>
                <a:latin typeface="Arial"/>
                <a:cs typeface="Arial"/>
              </a:rPr>
              <a:t>sta</a:t>
            </a:r>
            <a:r>
              <a:rPr b="1" dirty="0">
                <a:solidFill>
                  <a:srgbClr val="002868"/>
                </a:solidFill>
                <a:latin typeface="Arial"/>
                <a:cs typeface="Arial"/>
              </a:rPr>
              <a:t> p</a:t>
            </a:r>
            <a:r>
              <a:rPr b="1" spc="9" dirty="0">
                <a:solidFill>
                  <a:srgbClr val="002868"/>
                </a:solidFill>
                <a:latin typeface="Arial"/>
                <a:cs typeface="Arial"/>
              </a:rPr>
              <a:t>o</a:t>
            </a:r>
            <a:r>
              <a:rPr b="1" spc="-9" dirty="0">
                <a:solidFill>
                  <a:srgbClr val="002868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002868"/>
                </a:solidFill>
                <a:latin typeface="Arial"/>
                <a:cs typeface="Arial"/>
              </a:rPr>
              <a:t>: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895" name="object 13"/>
          <p:cNvSpPr txBox="1">
            <a:spLocks noChangeArrowheads="1"/>
          </p:cNvSpPr>
          <p:nvPr/>
        </p:nvSpPr>
        <p:spPr bwMode="auto">
          <a:xfrm>
            <a:off x="257175" y="1617663"/>
            <a:ext cx="13493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r>
              <a:rPr lang="en-US" b="1">
                <a:solidFill>
                  <a:srgbClr val="000066"/>
                </a:solidFill>
                <a:cs typeface="Arial" charset="0"/>
              </a:rPr>
              <a:t>-</a:t>
            </a:r>
            <a:endParaRPr lang="en-US">
              <a:cs typeface="Arial" charset="0"/>
            </a:endParaRPr>
          </a:p>
          <a:p>
            <a:pPr marL="12700">
              <a:lnSpc>
                <a:spcPct val="96000"/>
              </a:lnSpc>
            </a:pPr>
            <a:r>
              <a:rPr lang="en-US" b="1">
                <a:solidFill>
                  <a:srgbClr val="000066"/>
                </a:solidFill>
                <a:cs typeface="Arial" charset="0"/>
              </a:rPr>
              <a:t>-</a:t>
            </a:r>
            <a:endParaRPr lang="en-US">
              <a:cs typeface="Arial" charset="0"/>
            </a:endParaRPr>
          </a:p>
          <a:p>
            <a:pPr marL="12700">
              <a:lnSpc>
                <a:spcPct val="96000"/>
              </a:lnSpc>
              <a:spcBef>
                <a:spcPts val="88"/>
              </a:spcBef>
            </a:pPr>
            <a:r>
              <a:rPr lang="en-US" b="1">
                <a:solidFill>
                  <a:srgbClr val="000066"/>
                </a:solidFill>
                <a:cs typeface="Arial" charset="0"/>
              </a:rPr>
              <a:t>-</a:t>
            </a:r>
            <a:endParaRPr lang="en-US"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3875" y="1617663"/>
            <a:ext cx="7300913" cy="80168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1938"/>
              </a:lnSpc>
              <a:spcBef>
                <a:spcPts val="100"/>
              </a:spcBef>
            </a:pPr>
            <a:r>
              <a:rPr lang="en-US" b="1">
                <a:solidFill>
                  <a:srgbClr val="000066"/>
                </a:solidFill>
                <a:cs typeface="Arial" charset="0"/>
              </a:rPr>
              <a:t>U</a:t>
            </a:r>
            <a:r>
              <a:rPr lang="es-ES_tradnl" b="1">
                <a:solidFill>
                  <a:srgbClr val="000066"/>
                </a:solidFill>
                <a:cs typeface="Arial" charset="0"/>
              </a:rPr>
              <a:t>n</a:t>
            </a:r>
            <a:r>
              <a:rPr lang="en-US" b="1">
                <a:solidFill>
                  <a:srgbClr val="000066"/>
                </a:solidFill>
                <a:cs typeface="Arial" charset="0"/>
              </a:rPr>
              <a:t> Portal Nacional d</a:t>
            </a:r>
            <a:r>
              <a:rPr lang="es-ES_tradnl" b="1">
                <a:solidFill>
                  <a:srgbClr val="000066"/>
                </a:solidFill>
                <a:cs typeface="Arial" charset="0"/>
              </a:rPr>
              <a:t>e</a:t>
            </a:r>
            <a:r>
              <a:rPr lang="en-US" b="1">
                <a:solidFill>
                  <a:srgbClr val="000066"/>
                </a:solidFill>
                <a:cs typeface="Arial" charset="0"/>
              </a:rPr>
              <a:t> REDESIM – Receita Federal d</a:t>
            </a:r>
            <a:r>
              <a:rPr lang="es-ES_tradnl" b="1">
                <a:solidFill>
                  <a:srgbClr val="000066"/>
                </a:solidFill>
                <a:cs typeface="Arial" charset="0"/>
              </a:rPr>
              <a:t>e</a:t>
            </a:r>
            <a:r>
              <a:rPr lang="en-US" b="1">
                <a:solidFill>
                  <a:srgbClr val="000066"/>
                </a:solidFill>
                <a:cs typeface="Arial" charset="0"/>
              </a:rPr>
              <a:t> Brasil - RFB;</a:t>
            </a:r>
            <a:endParaRPr lang="en-US">
              <a:cs typeface="Arial" charset="0"/>
            </a:endParaRPr>
          </a:p>
          <a:p>
            <a:pPr algn="ctr"/>
            <a:r>
              <a:rPr lang="en-US" b="1">
                <a:solidFill>
                  <a:srgbClr val="000066"/>
                </a:solidFill>
                <a:cs typeface="Arial" charset="0"/>
              </a:rPr>
              <a:t>U</a:t>
            </a:r>
            <a:r>
              <a:rPr lang="es-ES_tradnl" b="1">
                <a:solidFill>
                  <a:srgbClr val="000066"/>
                </a:solidFill>
                <a:cs typeface="Arial" charset="0"/>
              </a:rPr>
              <a:t>n</a:t>
            </a:r>
            <a:r>
              <a:rPr lang="en-US" b="1">
                <a:solidFill>
                  <a:srgbClr val="000066"/>
                </a:solidFill>
                <a:cs typeface="Arial" charset="0"/>
              </a:rPr>
              <a:t> Sistema Integrado Nacional – Receita Federal d</a:t>
            </a:r>
            <a:r>
              <a:rPr lang="es-ES_tradnl" b="1">
                <a:solidFill>
                  <a:srgbClr val="000066"/>
                </a:solidFill>
                <a:cs typeface="Arial" charset="0"/>
              </a:rPr>
              <a:t>e</a:t>
            </a:r>
            <a:r>
              <a:rPr lang="en-US" b="1">
                <a:solidFill>
                  <a:srgbClr val="000066"/>
                </a:solidFill>
                <a:cs typeface="Arial" charset="0"/>
              </a:rPr>
              <a:t> Brasil - RFB; U</a:t>
            </a:r>
            <a:r>
              <a:rPr lang="es-ES_tradnl" b="1">
                <a:solidFill>
                  <a:srgbClr val="000066"/>
                </a:solidFill>
                <a:cs typeface="Arial" charset="0"/>
              </a:rPr>
              <a:t>n</a:t>
            </a:r>
            <a:r>
              <a:rPr lang="en-US" b="1">
                <a:solidFill>
                  <a:srgbClr val="000066"/>
                </a:solidFill>
                <a:cs typeface="Arial" charset="0"/>
              </a:rPr>
              <a:t>	Sistema  Integrado  Esta</a:t>
            </a:r>
            <a:r>
              <a:rPr lang="es-ES_tradnl" b="1">
                <a:solidFill>
                  <a:srgbClr val="000066"/>
                </a:solidFill>
                <a:cs typeface="Arial" charset="0"/>
              </a:rPr>
              <a:t>t</a:t>
            </a:r>
            <a:r>
              <a:rPr lang="en-US" b="1">
                <a:solidFill>
                  <a:srgbClr val="000066"/>
                </a:solidFill>
                <a:cs typeface="Arial" charset="0"/>
              </a:rPr>
              <a:t>al,  por  Estado  d</a:t>
            </a:r>
            <a:r>
              <a:rPr lang="es-ES_tradnl" b="1">
                <a:solidFill>
                  <a:srgbClr val="000066"/>
                </a:solidFill>
                <a:cs typeface="Arial" charset="0"/>
              </a:rPr>
              <a:t>e la</a:t>
            </a:r>
            <a:r>
              <a:rPr lang="en-US" b="1">
                <a:solidFill>
                  <a:srgbClr val="000066"/>
                </a:solidFill>
                <a:cs typeface="Arial" charset="0"/>
              </a:rPr>
              <a:t>  Federa</a:t>
            </a:r>
            <a:r>
              <a:rPr lang="es-ES_tradnl" b="1">
                <a:solidFill>
                  <a:srgbClr val="000066"/>
                </a:solidFill>
                <a:cs typeface="Arial" charset="0"/>
              </a:rPr>
              <a:t>cion</a:t>
            </a:r>
            <a:r>
              <a:rPr lang="en-US" b="1">
                <a:solidFill>
                  <a:srgbClr val="000066"/>
                </a:solidFill>
                <a:cs typeface="Arial" charset="0"/>
              </a:rPr>
              <a:t> </a:t>
            </a:r>
            <a:endParaRPr lang="en-US">
              <a:cs typeface="Arial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3988" y="2165350"/>
            <a:ext cx="1751012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939"/>
              </a:lnSpc>
              <a:spcBef>
                <a:spcPts val="97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0066"/>
                </a:solidFill>
                <a:latin typeface="Arial"/>
                <a:cs typeface="Arial"/>
              </a:rPr>
              <a:t>Y el </a:t>
            </a:r>
            <a:r>
              <a:rPr b="1" dirty="0">
                <a:solidFill>
                  <a:srgbClr val="000066"/>
                </a:solidFill>
                <a:latin typeface="Arial"/>
                <a:cs typeface="Arial"/>
              </a:rPr>
              <a:t>Dist</a:t>
            </a:r>
            <a:r>
              <a:rPr b="1" spc="-14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b="1" spc="9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endParaRPr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7175" y="2439988"/>
            <a:ext cx="4579938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939"/>
              </a:lnSpc>
              <a:spcBef>
                <a:spcPts val="97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000066"/>
                </a:solidFill>
                <a:latin typeface="Arial"/>
                <a:cs typeface="Arial"/>
              </a:rPr>
              <a:t>Feder</a:t>
            </a:r>
            <a:r>
              <a:rPr b="1" spc="-14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b="1" spc="9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66"/>
                </a:solidFill>
                <a:latin typeface="Arial"/>
                <a:cs typeface="Arial"/>
              </a:rPr>
              <a:t>– </a:t>
            </a:r>
            <a:r>
              <a:rPr b="1" dirty="0" err="1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b="1" spc="-9" dirty="0" err="1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b="1" dirty="0" err="1">
                <a:solidFill>
                  <a:srgbClr val="000066"/>
                </a:solidFill>
                <a:latin typeface="Arial"/>
                <a:cs typeface="Arial"/>
              </a:rPr>
              <a:t>sp</a:t>
            </a:r>
            <a:r>
              <a:rPr b="1" spc="9" dirty="0" err="1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b="1" dirty="0" err="1">
                <a:solidFill>
                  <a:srgbClr val="000066"/>
                </a:solidFill>
                <a:latin typeface="Arial"/>
                <a:cs typeface="Arial"/>
              </a:rPr>
              <a:t>ns</a:t>
            </a:r>
            <a:r>
              <a:rPr b="1" spc="-14" dirty="0" err="1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b="1" spc="9" dirty="0" err="1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b="1" dirty="0" err="1">
                <a:solidFill>
                  <a:srgbClr val="000066"/>
                </a:solidFill>
                <a:latin typeface="Arial"/>
                <a:cs typeface="Arial"/>
              </a:rPr>
              <a:t>il</a:t>
            </a:r>
            <a:r>
              <a:rPr b="1" spc="4" dirty="0" err="1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b="1" dirty="0" err="1">
                <a:solidFill>
                  <a:srgbClr val="000066"/>
                </a:solidFill>
                <a:latin typeface="Arial"/>
                <a:cs typeface="Arial"/>
              </a:rPr>
              <a:t>dad</a:t>
            </a:r>
            <a:r>
              <a:rPr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es-ES_tradnl" b="1" dirty="0">
                <a:solidFill>
                  <a:srgbClr val="000066"/>
                </a:solidFill>
                <a:latin typeface="Arial"/>
                <a:cs typeface="Arial"/>
              </a:rPr>
              <a:t> del</a:t>
            </a:r>
            <a:r>
              <a:rPr b="1" dirty="0">
                <a:solidFill>
                  <a:srgbClr val="000066"/>
                </a:solidFill>
                <a:latin typeface="Arial"/>
                <a:cs typeface="Arial"/>
              </a:rPr>
              <a:t> est</a:t>
            </a:r>
            <a:r>
              <a:rPr b="1" spc="-9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b="1" spc="9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b="1" dirty="0">
                <a:solidFill>
                  <a:srgbClr val="000066"/>
                </a:solidFill>
                <a:latin typeface="Arial"/>
                <a:cs typeface="Arial"/>
              </a:rPr>
              <a:t>o/DF.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83325" y="4044950"/>
            <a:ext cx="1871663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i="1" spc="-4" dirty="0">
                <a:solidFill>
                  <a:srgbClr val="002868"/>
                </a:solidFill>
                <a:latin typeface="Arial"/>
                <a:cs typeface="Arial"/>
              </a:rPr>
              <a:t>E</a:t>
            </a:r>
            <a:r>
              <a:rPr sz="2000" b="1" i="1" spc="4" dirty="0">
                <a:solidFill>
                  <a:srgbClr val="002868"/>
                </a:solidFill>
                <a:latin typeface="Arial"/>
                <a:cs typeface="Arial"/>
              </a:rPr>
              <a:t>s</a:t>
            </a:r>
            <a:r>
              <a:rPr sz="2000" b="1" i="1" dirty="0">
                <a:solidFill>
                  <a:srgbClr val="002868"/>
                </a:solidFill>
                <a:latin typeface="Arial"/>
                <a:cs typeface="Arial"/>
              </a:rPr>
              <a:t>p</a:t>
            </a:r>
            <a:r>
              <a:rPr sz="2000" b="1" i="1" spc="4" dirty="0">
                <a:solidFill>
                  <a:srgbClr val="002868"/>
                </a:solidFill>
                <a:latin typeface="Arial"/>
                <a:cs typeface="Arial"/>
              </a:rPr>
              <a:t>e</a:t>
            </a:r>
            <a:r>
              <a:rPr sz="2000" b="1" i="1" dirty="0">
                <a:solidFill>
                  <a:srgbClr val="002868"/>
                </a:solidFill>
                <a:latin typeface="Arial"/>
                <a:cs typeface="Arial"/>
              </a:rPr>
              <a:t>cia</a:t>
            </a:r>
            <a:r>
              <a:rPr sz="2000" b="1" i="1" spc="-4" dirty="0">
                <a:solidFill>
                  <a:srgbClr val="002868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2868"/>
                </a:solidFill>
                <a:latin typeface="Arial"/>
                <a:cs typeface="Arial"/>
              </a:rPr>
              <a:t>iz</a:t>
            </a:r>
            <a:r>
              <a:rPr sz="2000" b="1" i="1" spc="4" dirty="0">
                <a:solidFill>
                  <a:srgbClr val="002868"/>
                </a:solidFill>
                <a:latin typeface="Arial"/>
                <a:cs typeface="Arial"/>
              </a:rPr>
              <a:t>aç</a:t>
            </a:r>
            <a:r>
              <a:rPr sz="2000" b="1" i="1" dirty="0">
                <a:solidFill>
                  <a:srgbClr val="002868"/>
                </a:solidFill>
                <a:latin typeface="Arial"/>
                <a:cs typeface="Arial"/>
              </a:rPr>
              <a:t>ão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9975" y="3124200"/>
            <a:ext cx="4670425" cy="838200"/>
          </a:xfrm>
          <a:prstGeom prst="rect">
            <a:avLst/>
          </a:prstGeom>
        </p:spPr>
        <p:txBody>
          <a:bodyPr lIns="0" tIns="0" rIns="0" bIns="0"/>
          <a:lstStyle/>
          <a:p>
            <a:pPr marL="90170" fontAlgn="auto">
              <a:lnSpc>
                <a:spcPct val="95825"/>
              </a:lnSpc>
              <a:spcBef>
                <a:spcPts val="455"/>
              </a:spcBef>
              <a:spcAft>
                <a:spcPts val="0"/>
              </a:spcAft>
              <a:defRPr/>
            </a:pPr>
            <a:r>
              <a:rPr sz="1400" b="1" spc="4" dirty="0">
                <a:solidFill>
                  <a:srgbClr val="002868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2868"/>
                </a:solidFill>
                <a:latin typeface="Arial"/>
                <a:cs typeface="Arial"/>
              </a:rPr>
              <a:t>OR</a:t>
            </a:r>
            <a:r>
              <a:rPr sz="1400" b="1" spc="-4" dirty="0">
                <a:solidFill>
                  <a:srgbClr val="002868"/>
                </a:solidFill>
                <a:latin typeface="Arial"/>
                <a:cs typeface="Arial"/>
              </a:rPr>
              <a:t>T</a:t>
            </a:r>
            <a:r>
              <a:rPr sz="1400" b="1" spc="-39" dirty="0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2868"/>
                </a:solidFill>
                <a:latin typeface="Arial"/>
                <a:cs typeface="Arial"/>
              </a:rPr>
              <a:t>L</a:t>
            </a:r>
            <a:r>
              <a:rPr sz="1400" b="1" spc="4" dirty="0">
                <a:solidFill>
                  <a:srgbClr val="00286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868"/>
                </a:solidFill>
                <a:latin typeface="Arial"/>
                <a:cs typeface="Arial"/>
              </a:rPr>
              <a:t>N</a:t>
            </a:r>
            <a:r>
              <a:rPr sz="1400" b="1" spc="-39" dirty="0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2868"/>
                </a:solidFill>
                <a:latin typeface="Arial"/>
                <a:cs typeface="Arial"/>
              </a:rPr>
              <a:t>CI</a:t>
            </a:r>
            <a:r>
              <a:rPr sz="1400" b="1" spc="9" dirty="0">
                <a:solidFill>
                  <a:srgbClr val="002868"/>
                </a:solidFill>
                <a:latin typeface="Arial"/>
                <a:cs typeface="Arial"/>
              </a:rPr>
              <a:t>O</a:t>
            </a:r>
            <a:r>
              <a:rPr sz="1400" b="1" spc="-9" dirty="0">
                <a:solidFill>
                  <a:srgbClr val="002868"/>
                </a:solidFill>
                <a:latin typeface="Arial"/>
                <a:cs typeface="Arial"/>
              </a:rPr>
              <a:t>N</a:t>
            </a:r>
            <a:r>
              <a:rPr sz="1400" b="1" spc="-39" dirty="0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2868"/>
                </a:solidFill>
                <a:latin typeface="Arial"/>
                <a:cs typeface="Arial"/>
              </a:rPr>
              <a:t>L</a:t>
            </a:r>
            <a:r>
              <a:rPr sz="1400" b="1" spc="4" dirty="0">
                <a:solidFill>
                  <a:srgbClr val="00286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868"/>
                </a:solidFill>
                <a:latin typeface="Arial"/>
                <a:cs typeface="Arial"/>
              </a:rPr>
              <a:t>DA</a:t>
            </a:r>
            <a:r>
              <a:rPr sz="1400" b="1" spc="-29" dirty="0">
                <a:solidFill>
                  <a:srgbClr val="00286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868"/>
                </a:solidFill>
                <a:latin typeface="Arial"/>
                <a:cs typeface="Arial"/>
              </a:rPr>
              <a:t>R</a:t>
            </a:r>
            <a:r>
              <a:rPr sz="1400" b="1" spc="-4" dirty="0">
                <a:solidFill>
                  <a:srgbClr val="002868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2868"/>
                </a:solidFill>
                <a:latin typeface="Arial"/>
                <a:cs typeface="Arial"/>
              </a:rPr>
              <a:t>D</a:t>
            </a:r>
            <a:r>
              <a:rPr sz="1400" b="1" spc="4" dirty="0">
                <a:solidFill>
                  <a:srgbClr val="002868"/>
                </a:solidFill>
                <a:latin typeface="Arial"/>
                <a:cs typeface="Arial"/>
              </a:rPr>
              <a:t>E</a:t>
            </a:r>
            <a:r>
              <a:rPr sz="1400" b="1" spc="-4" dirty="0">
                <a:solidFill>
                  <a:srgbClr val="002868"/>
                </a:solidFill>
                <a:latin typeface="Arial"/>
                <a:cs typeface="Arial"/>
              </a:rPr>
              <a:t>S</a:t>
            </a:r>
            <a:r>
              <a:rPr sz="1400" b="1" spc="9" dirty="0">
                <a:solidFill>
                  <a:srgbClr val="002868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2868"/>
                </a:solidFill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  <a:p>
            <a:pPr marL="701040" fontAlgn="auto">
              <a:lnSpc>
                <a:spcPct val="95825"/>
              </a:lnSpc>
              <a:spcBef>
                <a:spcPts val="1277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002868"/>
                </a:solidFill>
                <a:latin typeface="Arial"/>
                <a:cs typeface="Arial"/>
              </a:rPr>
              <a:t>S</a:t>
            </a:r>
            <a:r>
              <a:rPr sz="1200" b="1" spc="4" dirty="0">
                <a:solidFill>
                  <a:srgbClr val="002868"/>
                </a:solidFill>
                <a:latin typeface="Arial"/>
                <a:cs typeface="Arial"/>
              </a:rPr>
              <a:t>I</a:t>
            </a:r>
            <a:r>
              <a:rPr sz="1200" b="1" dirty="0">
                <a:solidFill>
                  <a:srgbClr val="002868"/>
                </a:solidFill>
                <a:latin typeface="Arial"/>
                <a:cs typeface="Arial"/>
              </a:rPr>
              <a:t>S</a:t>
            </a:r>
            <a:r>
              <a:rPr sz="1200" b="1" spc="-4" dirty="0">
                <a:solidFill>
                  <a:srgbClr val="002868"/>
                </a:solidFill>
                <a:latin typeface="Arial"/>
                <a:cs typeface="Arial"/>
              </a:rPr>
              <a:t>T</a:t>
            </a:r>
            <a:r>
              <a:rPr sz="1200" b="1" spc="9" dirty="0">
                <a:solidFill>
                  <a:srgbClr val="002868"/>
                </a:solidFill>
                <a:latin typeface="Arial"/>
                <a:cs typeface="Arial"/>
              </a:rPr>
              <a:t>E</a:t>
            </a:r>
            <a:r>
              <a:rPr sz="1200" b="1" spc="-9" dirty="0">
                <a:solidFill>
                  <a:srgbClr val="002868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sz="1200" b="1" spc="-29" dirty="0">
                <a:solidFill>
                  <a:srgbClr val="002868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002868"/>
                </a:solidFill>
                <a:latin typeface="Arial"/>
                <a:cs typeface="Arial"/>
              </a:rPr>
              <a:t>I</a:t>
            </a:r>
            <a:r>
              <a:rPr sz="1200" b="1" dirty="0">
                <a:solidFill>
                  <a:srgbClr val="002868"/>
                </a:solidFill>
                <a:latin typeface="Arial"/>
                <a:cs typeface="Arial"/>
              </a:rPr>
              <a:t>N</a:t>
            </a:r>
            <a:r>
              <a:rPr sz="1200" b="1" spc="-4" dirty="0">
                <a:solidFill>
                  <a:srgbClr val="002868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002868"/>
                </a:solidFill>
                <a:latin typeface="Arial"/>
                <a:cs typeface="Arial"/>
              </a:rPr>
              <a:t>E</a:t>
            </a:r>
            <a:r>
              <a:rPr sz="1200" b="1" spc="4" dirty="0">
                <a:solidFill>
                  <a:srgbClr val="002868"/>
                </a:solidFill>
                <a:latin typeface="Arial"/>
                <a:cs typeface="Arial"/>
              </a:rPr>
              <a:t>G</a:t>
            </a:r>
            <a:r>
              <a:rPr sz="1200" b="1" spc="-4" dirty="0">
                <a:solidFill>
                  <a:srgbClr val="002868"/>
                </a:solidFill>
                <a:latin typeface="Arial"/>
                <a:cs typeface="Arial"/>
              </a:rPr>
              <a:t>R</a:t>
            </a:r>
            <a:r>
              <a:rPr sz="1200" b="1" spc="-34" dirty="0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002868"/>
                </a:solidFill>
                <a:latin typeface="Arial"/>
                <a:cs typeface="Arial"/>
              </a:rPr>
              <a:t>D</a:t>
            </a:r>
            <a:r>
              <a:rPr sz="1200" b="1" spc="-4" dirty="0">
                <a:solidFill>
                  <a:srgbClr val="002868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002868"/>
                </a:solidFill>
                <a:latin typeface="Arial"/>
                <a:cs typeface="Arial"/>
              </a:rPr>
              <a:t>R N</a:t>
            </a:r>
            <a:r>
              <a:rPr sz="1200" b="1" spc="-44" dirty="0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002868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002868"/>
                </a:solidFill>
                <a:latin typeface="Arial"/>
                <a:cs typeface="Arial"/>
              </a:rPr>
              <a:t>I</a:t>
            </a:r>
            <a:r>
              <a:rPr sz="1200" b="1" spc="-4" dirty="0">
                <a:solidFill>
                  <a:srgbClr val="002868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002868"/>
                </a:solidFill>
                <a:latin typeface="Arial"/>
                <a:cs typeface="Arial"/>
              </a:rPr>
              <a:t>N</a:t>
            </a:r>
            <a:r>
              <a:rPr sz="1200" b="1" spc="-44" dirty="0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002868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901" name="object 7"/>
          <p:cNvSpPr txBox="1">
            <a:spLocks noChangeArrowheads="1"/>
          </p:cNvSpPr>
          <p:nvPr/>
        </p:nvSpPr>
        <p:spPr bwMode="auto">
          <a:xfrm>
            <a:off x="7010400" y="31242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n-US" sz="1000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9975" y="3962400"/>
            <a:ext cx="3756025" cy="7032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900"/>
              </a:lnSpc>
              <a:spcBef>
                <a:spcPts val="34"/>
              </a:spcBef>
              <a:spcAft>
                <a:spcPts val="0"/>
              </a:spcAft>
              <a:defRPr/>
            </a:pPr>
            <a:endParaRPr sz="900">
              <a:latin typeface="+mn-lt"/>
            </a:endParaRPr>
          </a:p>
          <a:p>
            <a:pPr marL="687070" fontAlgn="auto">
              <a:lnSpc>
                <a:spcPct val="95825"/>
              </a:lnSpc>
              <a:spcBef>
                <a:spcPts val="3000"/>
              </a:spcBef>
              <a:spcAft>
                <a:spcPts val="0"/>
              </a:spcAft>
              <a:defRPr/>
            </a:pPr>
            <a:r>
              <a:rPr sz="1200" b="1" spc="9" dirty="0">
                <a:solidFill>
                  <a:srgbClr val="002868"/>
                </a:solidFill>
                <a:latin typeface="Arial"/>
                <a:cs typeface="Arial"/>
              </a:rPr>
              <a:t>S</a:t>
            </a:r>
            <a:r>
              <a:rPr sz="1200" b="1" spc="-4" dirty="0">
                <a:solidFill>
                  <a:srgbClr val="002868"/>
                </a:solidFill>
                <a:latin typeface="Arial"/>
                <a:cs typeface="Arial"/>
              </a:rPr>
              <a:t>I</a:t>
            </a:r>
            <a:r>
              <a:rPr sz="1200" b="1" spc="9" dirty="0">
                <a:solidFill>
                  <a:srgbClr val="002868"/>
                </a:solidFill>
                <a:latin typeface="Arial"/>
                <a:cs typeface="Arial"/>
              </a:rPr>
              <a:t>S</a:t>
            </a:r>
            <a:r>
              <a:rPr sz="1200" b="1" spc="-4" dirty="0">
                <a:solidFill>
                  <a:srgbClr val="002868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002868"/>
                </a:solidFill>
                <a:latin typeface="Arial"/>
                <a:cs typeface="Arial"/>
              </a:rPr>
              <a:t>EMA</a:t>
            </a:r>
            <a:r>
              <a:rPr sz="1200" b="1" spc="-39" dirty="0">
                <a:solidFill>
                  <a:srgbClr val="002868"/>
                </a:solidFill>
                <a:latin typeface="Arial"/>
                <a:cs typeface="Arial"/>
              </a:rPr>
              <a:t> </a:t>
            </a:r>
            <a:r>
              <a:rPr sz="1200" b="1" spc="4" dirty="0">
                <a:solidFill>
                  <a:srgbClr val="002868"/>
                </a:solidFill>
                <a:latin typeface="Arial"/>
                <a:cs typeface="Arial"/>
              </a:rPr>
              <a:t>I</a:t>
            </a:r>
            <a:r>
              <a:rPr sz="1200" b="1" spc="-4" dirty="0">
                <a:solidFill>
                  <a:srgbClr val="002868"/>
                </a:solidFill>
                <a:latin typeface="Arial"/>
                <a:cs typeface="Arial"/>
              </a:rPr>
              <a:t>NT</a:t>
            </a:r>
            <a:r>
              <a:rPr sz="1200" b="1" spc="9" dirty="0">
                <a:solidFill>
                  <a:srgbClr val="002868"/>
                </a:solidFill>
                <a:latin typeface="Arial"/>
                <a:cs typeface="Arial"/>
              </a:rPr>
              <a:t>E</a:t>
            </a:r>
            <a:r>
              <a:rPr sz="1200" b="1" spc="-4" dirty="0">
                <a:solidFill>
                  <a:srgbClr val="002868"/>
                </a:solidFill>
                <a:latin typeface="Arial"/>
                <a:cs typeface="Arial"/>
              </a:rPr>
              <a:t>G</a:t>
            </a:r>
            <a:r>
              <a:rPr sz="1200" b="1" dirty="0">
                <a:solidFill>
                  <a:srgbClr val="002868"/>
                </a:solidFill>
                <a:latin typeface="Arial"/>
                <a:cs typeface="Arial"/>
              </a:rPr>
              <a:t>R</a:t>
            </a:r>
            <a:r>
              <a:rPr sz="1200" b="1" spc="-44" dirty="0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002868"/>
                </a:solidFill>
                <a:latin typeface="Arial"/>
                <a:cs typeface="Arial"/>
              </a:rPr>
              <a:t>D</a:t>
            </a:r>
            <a:r>
              <a:rPr sz="1200" b="1" spc="-4" dirty="0">
                <a:solidFill>
                  <a:srgbClr val="002868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002868"/>
                </a:solidFill>
                <a:latin typeface="Arial"/>
                <a:cs typeface="Arial"/>
              </a:rPr>
              <a:t>R </a:t>
            </a:r>
            <a:r>
              <a:rPr sz="1200" b="1" spc="9" dirty="0">
                <a:solidFill>
                  <a:srgbClr val="002868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002868"/>
                </a:solidFill>
                <a:latin typeface="Arial"/>
                <a:cs typeface="Arial"/>
              </a:rPr>
              <a:t>S</a:t>
            </a:r>
            <a:r>
              <a:rPr sz="1200" b="1" spc="4" dirty="0">
                <a:solidFill>
                  <a:srgbClr val="002868"/>
                </a:solidFill>
                <a:latin typeface="Arial"/>
                <a:cs typeface="Arial"/>
              </a:rPr>
              <a:t>T</a:t>
            </a:r>
            <a:r>
              <a:rPr sz="1200" b="1" spc="-44" dirty="0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002868"/>
                </a:solidFill>
                <a:latin typeface="Arial"/>
                <a:cs typeface="Arial"/>
              </a:rPr>
              <a:t>D</a:t>
            </a:r>
            <a:r>
              <a:rPr sz="1200" b="1" spc="-4" dirty="0">
                <a:solidFill>
                  <a:srgbClr val="002868"/>
                </a:solidFill>
                <a:latin typeface="Arial"/>
                <a:cs typeface="Arial"/>
              </a:rPr>
              <a:t>U</a:t>
            </a:r>
            <a:r>
              <a:rPr sz="1200" b="1" spc="-34" dirty="0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002868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0" y="3962400"/>
            <a:ext cx="1125538" cy="703263"/>
          </a:xfrm>
          <a:prstGeom prst="rect">
            <a:avLst/>
          </a:prstGeom>
        </p:spPr>
        <p:txBody>
          <a:bodyPr lIns="0" tIns="0" rIns="0" bIns="0"/>
          <a:lstStyle/>
          <a:p>
            <a:pPr marL="198438">
              <a:lnSpc>
                <a:spcPct val="96000"/>
              </a:lnSpc>
              <a:spcBef>
                <a:spcPts val="500"/>
              </a:spcBef>
            </a:pPr>
            <a:r>
              <a:rPr lang="en-US" sz="2000" b="1" i="1">
                <a:solidFill>
                  <a:srgbClr val="002868"/>
                </a:solidFill>
                <a:cs typeface="Arial" charset="0"/>
              </a:rPr>
              <a:t>Espe</a:t>
            </a:r>
            <a:endParaRPr lang="en-US" sz="2000">
              <a:cs typeface="Arial" charset="0"/>
            </a:endParaRPr>
          </a:p>
          <a:p>
            <a:pPr marL="198438">
              <a:lnSpc>
                <a:spcPct val="96000"/>
              </a:lnSpc>
              <a:spcBef>
                <a:spcPts val="100"/>
              </a:spcBef>
            </a:pPr>
            <a:r>
              <a:rPr lang="en-US" sz="2000" b="1" i="1">
                <a:solidFill>
                  <a:srgbClr val="002868"/>
                </a:solidFill>
                <a:cs typeface="Arial" charset="0"/>
              </a:rPr>
              <a:t>de F</a:t>
            </a:r>
            <a:endParaRPr lang="en-US" sz="2000"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0400" y="3962400"/>
            <a:ext cx="1295400" cy="7032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850"/>
              </a:lnSpc>
              <a:spcBef>
                <a:spcPts val="44"/>
              </a:spcBef>
              <a:spcAft>
                <a:spcPts val="0"/>
              </a:spcAft>
              <a:defRPr/>
            </a:pPr>
            <a:endParaRPr sz="850">
              <a:latin typeface="+mn-lt"/>
            </a:endParaRPr>
          </a:p>
          <a:p>
            <a:pPr marL="4825" fontAlgn="auto">
              <a:lnSpc>
                <a:spcPct val="95825"/>
              </a:lnSpc>
              <a:spcBef>
                <a:spcPts val="2000"/>
              </a:spcBef>
              <a:spcAft>
                <a:spcPts val="0"/>
              </a:spcAft>
              <a:defRPr/>
            </a:pPr>
            <a:r>
              <a:rPr sz="2000" b="1" i="1" spc="4" dirty="0">
                <a:solidFill>
                  <a:srgbClr val="002868"/>
                </a:solidFill>
                <a:latin typeface="Arial"/>
                <a:cs typeface="Arial"/>
              </a:rPr>
              <a:t>u</a:t>
            </a:r>
            <a:r>
              <a:rPr sz="2000" b="1" i="1" dirty="0">
                <a:solidFill>
                  <a:srgbClr val="002868"/>
                </a:solidFill>
                <a:latin typeface="Arial"/>
                <a:cs typeface="Arial"/>
              </a:rPr>
              <a:t>n</a:t>
            </a:r>
            <a:r>
              <a:rPr sz="2000" b="1" i="1" spc="4" dirty="0">
                <a:solidFill>
                  <a:srgbClr val="002868"/>
                </a:solidFill>
                <a:latin typeface="Arial"/>
                <a:cs typeface="Arial"/>
              </a:rPr>
              <a:t>ç</a:t>
            </a:r>
            <a:r>
              <a:rPr sz="2000" b="1" i="1" dirty="0">
                <a:solidFill>
                  <a:srgbClr val="002868"/>
                </a:solidFill>
                <a:latin typeface="Arial"/>
                <a:cs typeface="Arial"/>
              </a:rPr>
              <a:t>õ</a:t>
            </a:r>
            <a:r>
              <a:rPr sz="2000" b="1" i="1" spc="4" dirty="0">
                <a:solidFill>
                  <a:srgbClr val="002868"/>
                </a:solidFill>
                <a:latin typeface="Arial"/>
                <a:cs typeface="Arial"/>
              </a:rPr>
              <a:t>e</a:t>
            </a:r>
            <a:r>
              <a:rPr sz="2000" b="1" i="1" dirty="0">
                <a:solidFill>
                  <a:srgbClr val="002868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39975" y="4665663"/>
            <a:ext cx="4670425" cy="121761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600"/>
              </a:lnSpc>
              <a:spcBef>
                <a:spcPts val="13"/>
              </a:spcBef>
            </a:pPr>
            <a:endParaRPr lang="en-US" sz="600">
              <a:latin typeface="Calibri" pitchFamily="34" charset="0"/>
            </a:endParaRPr>
          </a:p>
          <a:p>
            <a:pPr>
              <a:spcBef>
                <a:spcPts val="5000"/>
              </a:spcBef>
            </a:pPr>
            <a:r>
              <a:rPr lang="en-US" sz="1000" b="1">
                <a:solidFill>
                  <a:srgbClr val="FFFFFF"/>
                </a:solidFill>
                <a:cs typeface="Arial" charset="0"/>
              </a:rPr>
              <a:t>ÓRGÃOS                   </a:t>
            </a:r>
            <a:r>
              <a:rPr lang="en-US" sz="1000" b="1">
                <a:solidFill>
                  <a:srgbClr val="002868"/>
                </a:solidFill>
                <a:cs typeface="Arial" charset="0"/>
              </a:rPr>
              <a:t>ÓRGÃOS </a:t>
            </a:r>
            <a:r>
              <a:rPr lang="en-US" sz="1000" b="1">
                <a:solidFill>
                  <a:srgbClr val="FFFFFF"/>
                </a:solidFill>
                <a:cs typeface="Arial" charset="0"/>
              </a:rPr>
              <a:t>ESTADUAIS               </a:t>
            </a:r>
            <a:r>
              <a:rPr lang="en-US" sz="1000" b="1">
                <a:solidFill>
                  <a:srgbClr val="002868"/>
                </a:solidFill>
                <a:cs typeface="Arial" charset="0"/>
              </a:rPr>
              <a:t>MUNICIPAIS</a:t>
            </a:r>
            <a:endParaRPr lang="en-US" sz="1000">
              <a:cs typeface="Arial" charset="0"/>
            </a:endParaRPr>
          </a:p>
        </p:txBody>
      </p:sp>
      <p:sp>
        <p:nvSpPr>
          <p:cNvPr id="13906" name="object 2"/>
          <p:cNvSpPr txBox="1">
            <a:spLocks noChangeArrowheads="1"/>
          </p:cNvSpPr>
          <p:nvPr/>
        </p:nvSpPr>
        <p:spPr bwMode="auto">
          <a:xfrm>
            <a:off x="7010400" y="4665663"/>
            <a:ext cx="12954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n-US" sz="1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bject 24"/>
          <p:cNvSpPr>
            <a:spLocks noChangeArrowheads="1"/>
          </p:cNvSpPr>
          <p:nvPr/>
        </p:nvSpPr>
        <p:spPr bwMode="auto">
          <a:xfrm>
            <a:off x="0" y="252413"/>
            <a:ext cx="9366250" cy="6934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38" name="object 25"/>
          <p:cNvSpPr>
            <a:spLocks noChangeArrowheads="1"/>
          </p:cNvSpPr>
          <p:nvPr/>
        </p:nvSpPr>
        <p:spPr bwMode="auto">
          <a:xfrm>
            <a:off x="3576638" y="2128838"/>
            <a:ext cx="5197475" cy="3014662"/>
          </a:xfrm>
          <a:custGeom>
            <a:avLst/>
            <a:gdLst>
              <a:gd name="T0" fmla="*/ 0 w 5198109"/>
              <a:gd name="T1" fmla="*/ 0 h 3014979"/>
              <a:gd name="T2" fmla="*/ 5198109 w 5198109"/>
              <a:gd name="T3" fmla="*/ 3014979 h 3014979"/>
            </a:gdLst>
            <a:ahLst/>
            <a:cxnLst/>
            <a:rect l="T0" t="T1" r="T2" b="T3"/>
            <a:pathLst>
              <a:path w="5198109" h="3014979">
                <a:moveTo>
                  <a:pt x="0" y="0"/>
                </a:moveTo>
                <a:lnTo>
                  <a:pt x="5198109" y="0"/>
                </a:lnTo>
                <a:lnTo>
                  <a:pt x="5198109" y="3014979"/>
                </a:lnTo>
                <a:lnTo>
                  <a:pt x="0" y="3014979"/>
                </a:lnTo>
                <a:lnTo>
                  <a:pt x="0" y="0"/>
                </a:lnTo>
                <a:close/>
              </a:path>
            </a:pathLst>
          </a:custGeom>
          <a:noFill/>
          <a:ln w="9344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39" name="object 26"/>
          <p:cNvSpPr>
            <a:spLocks noChangeArrowheads="1"/>
          </p:cNvSpPr>
          <p:nvPr/>
        </p:nvSpPr>
        <p:spPr bwMode="auto">
          <a:xfrm>
            <a:off x="3087688" y="1830388"/>
            <a:ext cx="5187950" cy="30051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0" name="object 27"/>
          <p:cNvSpPr>
            <a:spLocks noChangeArrowheads="1"/>
          </p:cNvSpPr>
          <p:nvPr/>
        </p:nvSpPr>
        <p:spPr bwMode="auto">
          <a:xfrm>
            <a:off x="669925" y="3505200"/>
            <a:ext cx="2444750" cy="428625"/>
          </a:xfrm>
          <a:custGeom>
            <a:avLst/>
            <a:gdLst>
              <a:gd name="T0" fmla="*/ 0 w 2443479"/>
              <a:gd name="T1" fmla="*/ 0 h 429260"/>
              <a:gd name="T2" fmla="*/ 2443479 w 2443479"/>
              <a:gd name="T3" fmla="*/ 429260 h 429260"/>
            </a:gdLst>
            <a:ahLst/>
            <a:cxnLst/>
            <a:rect l="T0" t="T1" r="T2" b="T3"/>
            <a:pathLst>
              <a:path w="2443479" h="429260">
                <a:moveTo>
                  <a:pt x="0" y="0"/>
                </a:moveTo>
                <a:lnTo>
                  <a:pt x="2443479" y="0"/>
                </a:lnTo>
                <a:lnTo>
                  <a:pt x="2443479" y="429260"/>
                </a:lnTo>
                <a:lnTo>
                  <a:pt x="0" y="429260"/>
                </a:lnTo>
                <a:lnTo>
                  <a:pt x="0" y="0"/>
                </a:lnTo>
                <a:close/>
              </a:path>
            </a:pathLst>
          </a:custGeom>
          <a:noFill/>
          <a:ln w="9344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76613" y="1143000"/>
            <a:ext cx="2190750" cy="30638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70"/>
              </a:lnSpc>
              <a:spcBef>
                <a:spcPts val="108"/>
              </a:spcBef>
              <a:spcAft>
                <a:spcPts val="0"/>
              </a:spcAft>
              <a:defRPr/>
            </a:pPr>
            <a:r>
              <a:rPr sz="2000" b="1" spc="4" dirty="0">
                <a:solidFill>
                  <a:srgbClr val="002868"/>
                </a:solidFill>
                <a:latin typeface="Tahoma"/>
                <a:cs typeface="Tahoma"/>
              </a:rPr>
              <a:t>FL</a:t>
            </a:r>
            <a:r>
              <a:rPr sz="2000" b="1" spc="-9" dirty="0">
                <a:solidFill>
                  <a:srgbClr val="002868"/>
                </a:solidFill>
                <a:latin typeface="Tahoma"/>
                <a:cs typeface="Tahoma"/>
              </a:rPr>
              <a:t>U</a:t>
            </a:r>
            <a:r>
              <a:rPr lang="es-ES_tradnl" sz="2000" b="1" spc="-9" dirty="0">
                <a:solidFill>
                  <a:srgbClr val="002868"/>
                </a:solidFill>
                <a:latin typeface="Tahoma"/>
                <a:cs typeface="Tahoma"/>
              </a:rPr>
              <a:t>J</a:t>
            </a:r>
            <a:r>
              <a:rPr sz="2000" b="1" dirty="0">
                <a:solidFill>
                  <a:srgbClr val="002868"/>
                </a:solidFill>
                <a:latin typeface="Tahoma"/>
                <a:cs typeface="Tahoma"/>
              </a:rPr>
              <a:t>O</a:t>
            </a:r>
            <a:r>
              <a:rPr sz="2000" b="1" spc="9" dirty="0">
                <a:solidFill>
                  <a:srgbClr val="002868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2868"/>
                </a:solidFill>
                <a:latin typeface="Tahoma"/>
                <a:cs typeface="Tahoma"/>
              </a:rPr>
              <a:t>RE</a:t>
            </a:r>
            <a:r>
              <a:rPr sz="2000" b="1" spc="4" dirty="0">
                <a:solidFill>
                  <a:srgbClr val="002868"/>
                </a:solidFill>
                <a:latin typeface="Tahoma"/>
                <a:cs typeface="Tahoma"/>
              </a:rPr>
              <a:t>D</a:t>
            </a:r>
            <a:r>
              <a:rPr sz="2000" b="1" dirty="0">
                <a:solidFill>
                  <a:srgbClr val="002868"/>
                </a:solidFill>
                <a:latin typeface="Tahoma"/>
                <a:cs typeface="Tahoma"/>
              </a:rPr>
              <a:t>ES</a:t>
            </a:r>
            <a:r>
              <a:rPr sz="2000" b="1" spc="9" dirty="0">
                <a:solidFill>
                  <a:srgbClr val="002868"/>
                </a:solidFill>
                <a:latin typeface="Tahoma"/>
                <a:cs typeface="Tahoma"/>
              </a:rPr>
              <a:t>I</a:t>
            </a:r>
            <a:r>
              <a:rPr sz="2000" b="1" dirty="0">
                <a:solidFill>
                  <a:srgbClr val="002868"/>
                </a:solidFill>
                <a:latin typeface="Tahoma"/>
                <a:cs typeface="Tahoma"/>
              </a:rPr>
              <a:t>M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0188" y="1576388"/>
            <a:ext cx="8347075" cy="5524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939"/>
              </a:lnSpc>
              <a:spcBef>
                <a:spcPts val="97"/>
              </a:spcBef>
              <a:spcAft>
                <a:spcPts val="0"/>
              </a:spcAft>
              <a:defRPr/>
            </a:pPr>
            <a:r>
              <a:rPr b="1" dirty="0" err="1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b="1" spc="-14" dirty="0" err="1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b="1" spc="9" dirty="0" err="1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b="1" spc="-9" dirty="0" err="1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b="1" dirty="0" err="1">
                <a:solidFill>
                  <a:srgbClr val="000099"/>
                </a:solidFill>
                <a:latin typeface="Arial"/>
                <a:cs typeface="Arial"/>
              </a:rPr>
              <a:t>eso</a:t>
            </a:r>
            <a:r>
              <a:rPr lang="es-ES_tradnl" b="1" dirty="0">
                <a:solidFill>
                  <a:srgbClr val="000099"/>
                </a:solidFill>
                <a:latin typeface="Arial"/>
                <a:cs typeface="Arial"/>
              </a:rPr>
              <a:t> único, cuyos hechos se desencadenan en una secuencia linear,</a:t>
            </a:r>
          </a:p>
          <a:p>
            <a:pPr marL="12700" fontAlgn="auto">
              <a:lnSpc>
                <a:spcPts val="1939"/>
              </a:lnSpc>
              <a:spcBef>
                <a:spcPts val="97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0099"/>
                </a:solidFill>
                <a:latin typeface="Arial"/>
                <a:cs typeface="Arial"/>
              </a:rPr>
              <a:t>Considerando el punto de vista del ciudadano </a:t>
            </a:r>
            <a:endParaRPr dirty="0">
              <a:latin typeface="Arial"/>
              <a:cs typeface="Arial"/>
            </a:endParaRPr>
          </a:p>
        </p:txBody>
      </p:sp>
      <p:sp>
        <p:nvSpPr>
          <p:cNvPr id="14343" name="object 21"/>
          <p:cNvSpPr txBox="1">
            <a:spLocks noChangeArrowheads="1"/>
          </p:cNvSpPr>
          <p:nvPr/>
        </p:nvSpPr>
        <p:spPr bwMode="auto">
          <a:xfrm>
            <a:off x="1454150" y="1449388"/>
            <a:ext cx="7350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endParaRPr lang="en-US">
              <a:cs typeface="Arial" charset="0"/>
            </a:endParaRPr>
          </a:p>
        </p:txBody>
      </p:sp>
      <p:sp>
        <p:nvSpPr>
          <p:cNvPr id="14344" name="object 20"/>
          <p:cNvSpPr txBox="1">
            <a:spLocks noChangeArrowheads="1"/>
          </p:cNvSpPr>
          <p:nvPr/>
        </p:nvSpPr>
        <p:spPr bwMode="auto">
          <a:xfrm>
            <a:off x="2327275" y="1449388"/>
            <a:ext cx="787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endParaRPr lang="en-US">
              <a:cs typeface="Arial" charset="0"/>
            </a:endParaRPr>
          </a:p>
        </p:txBody>
      </p:sp>
      <p:sp>
        <p:nvSpPr>
          <p:cNvPr id="14345" name="object 19"/>
          <p:cNvSpPr txBox="1">
            <a:spLocks noChangeArrowheads="1"/>
          </p:cNvSpPr>
          <p:nvPr/>
        </p:nvSpPr>
        <p:spPr bwMode="auto">
          <a:xfrm>
            <a:off x="3122613" y="1449388"/>
            <a:ext cx="7588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endParaRPr lang="en-US">
              <a:cs typeface="Arial" charset="0"/>
            </a:endParaRPr>
          </a:p>
        </p:txBody>
      </p:sp>
      <p:sp>
        <p:nvSpPr>
          <p:cNvPr id="14346" name="object 18"/>
          <p:cNvSpPr txBox="1">
            <a:spLocks noChangeArrowheads="1"/>
          </p:cNvSpPr>
          <p:nvPr/>
        </p:nvSpPr>
        <p:spPr bwMode="auto">
          <a:xfrm>
            <a:off x="3867150" y="1449388"/>
            <a:ext cx="3127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endParaRPr lang="en-US">
              <a:cs typeface="Arial" charset="0"/>
            </a:endParaRPr>
          </a:p>
        </p:txBody>
      </p:sp>
      <p:sp>
        <p:nvSpPr>
          <p:cNvPr id="14347" name="object 17"/>
          <p:cNvSpPr txBox="1">
            <a:spLocks noChangeArrowheads="1"/>
          </p:cNvSpPr>
          <p:nvPr/>
        </p:nvSpPr>
        <p:spPr bwMode="auto">
          <a:xfrm>
            <a:off x="4318000" y="1449388"/>
            <a:ext cx="16319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endParaRPr lang="en-US">
              <a:cs typeface="Arial" charset="0"/>
            </a:endParaRPr>
          </a:p>
        </p:txBody>
      </p:sp>
      <p:sp>
        <p:nvSpPr>
          <p:cNvPr id="14348" name="object 16"/>
          <p:cNvSpPr txBox="1">
            <a:spLocks noChangeArrowheads="1"/>
          </p:cNvSpPr>
          <p:nvPr/>
        </p:nvSpPr>
        <p:spPr bwMode="auto">
          <a:xfrm>
            <a:off x="6088063" y="1449388"/>
            <a:ext cx="6715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endParaRPr lang="en-US">
              <a:cs typeface="Arial" charset="0"/>
            </a:endParaRPr>
          </a:p>
        </p:txBody>
      </p:sp>
      <p:sp>
        <p:nvSpPr>
          <p:cNvPr id="14349" name="object 15"/>
          <p:cNvSpPr txBox="1">
            <a:spLocks noChangeArrowheads="1"/>
          </p:cNvSpPr>
          <p:nvPr/>
        </p:nvSpPr>
        <p:spPr bwMode="auto">
          <a:xfrm>
            <a:off x="6896100" y="1449388"/>
            <a:ext cx="11763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endParaRPr lang="en-US">
              <a:cs typeface="Arial" charset="0"/>
            </a:endParaRPr>
          </a:p>
        </p:txBody>
      </p:sp>
      <p:sp>
        <p:nvSpPr>
          <p:cNvPr id="14350" name="object 14"/>
          <p:cNvSpPr txBox="1">
            <a:spLocks noChangeArrowheads="1"/>
          </p:cNvSpPr>
          <p:nvPr/>
        </p:nvSpPr>
        <p:spPr bwMode="auto">
          <a:xfrm>
            <a:off x="8210550" y="1449388"/>
            <a:ext cx="7318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endParaRPr lang="en-US">
              <a:cs typeface="Arial" charset="0"/>
            </a:endParaRPr>
          </a:p>
        </p:txBody>
      </p:sp>
      <p:sp>
        <p:nvSpPr>
          <p:cNvPr id="14351" name="object 13"/>
          <p:cNvSpPr txBox="1">
            <a:spLocks noChangeArrowheads="1"/>
          </p:cNvSpPr>
          <p:nvPr/>
        </p:nvSpPr>
        <p:spPr bwMode="auto">
          <a:xfrm>
            <a:off x="230188" y="1724025"/>
            <a:ext cx="1557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endParaRPr lang="en-US">
              <a:cs typeface="Arial" charset="0"/>
            </a:endParaRPr>
          </a:p>
        </p:txBody>
      </p:sp>
      <p:sp>
        <p:nvSpPr>
          <p:cNvPr id="14352" name="object 11"/>
          <p:cNvSpPr txBox="1">
            <a:spLocks noChangeArrowheads="1"/>
          </p:cNvSpPr>
          <p:nvPr/>
        </p:nvSpPr>
        <p:spPr bwMode="auto">
          <a:xfrm>
            <a:off x="1995488" y="1724025"/>
            <a:ext cx="6953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endParaRPr lang="en-US">
              <a:cs typeface="Arial" charset="0"/>
            </a:endParaRPr>
          </a:p>
        </p:txBody>
      </p:sp>
      <p:sp>
        <p:nvSpPr>
          <p:cNvPr id="14353" name="object 10"/>
          <p:cNvSpPr txBox="1">
            <a:spLocks noChangeArrowheads="1"/>
          </p:cNvSpPr>
          <p:nvPr/>
        </p:nvSpPr>
        <p:spPr bwMode="auto">
          <a:xfrm>
            <a:off x="2695575" y="1724025"/>
            <a:ext cx="22399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endParaRPr lang="en-US">
              <a:cs typeface="Arial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4763" y="5308600"/>
            <a:ext cx="9096376" cy="939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735"/>
              </a:lnSpc>
              <a:spcBef>
                <a:spcPts val="86"/>
              </a:spcBef>
              <a:spcAft>
                <a:spcPts val="0"/>
              </a:spcAft>
              <a:defRPr/>
            </a:pPr>
            <a:r>
              <a:rPr lang="es-ES_tradnl" sz="1600" b="1" spc="-5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s-ES_tradnl" sz="1600" b="1" spc="-54" dirty="0">
                <a:solidFill>
                  <a:srgbClr val="000099"/>
                </a:solidFill>
                <a:latin typeface="Arial"/>
                <a:cs typeface="Arial"/>
              </a:rPr>
              <a:t>  La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600" b="1" spc="303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600" b="1" spc="-9" dirty="0" err="1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1600" b="1" spc="-4" dirty="0" err="1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1600" b="1" spc="4" dirty="0" err="1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600" b="1" dirty="0" err="1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1600" b="1" spc="-9" dirty="0" err="1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lang="es-ES_tradnl" sz="1600" b="1" dirty="0" err="1">
                <a:solidFill>
                  <a:srgbClr val="000099"/>
                </a:solidFill>
                <a:latin typeface="Arial"/>
                <a:cs typeface="Arial"/>
              </a:rPr>
              <a:t>ciones</a:t>
            </a:r>
            <a:r>
              <a:rPr lang="es-ES_tradnl" sz="1600" b="1" dirty="0">
                <a:solidFill>
                  <a:srgbClr val="000099"/>
                </a:solidFill>
                <a:latin typeface="Arial"/>
                <a:cs typeface="Arial"/>
              </a:rPr>
              <a:t> del portal nacional de la REDESIM forzaran el cumplimiento del </a:t>
            </a:r>
          </a:p>
          <a:p>
            <a:pPr marL="12700" fontAlgn="auto">
              <a:lnSpc>
                <a:spcPts val="1735"/>
              </a:lnSpc>
              <a:spcBef>
                <a:spcPts val="86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s-ES_tradnl" sz="1600" b="1" dirty="0">
                <a:solidFill>
                  <a:srgbClr val="000099"/>
                </a:solidFill>
                <a:latin typeface="Arial"/>
                <a:cs typeface="Arial"/>
              </a:rPr>
              <a:t>  ciudadano, por el flujo establecido. El ciudadano solo podrá avanzar a la siguiente </a:t>
            </a:r>
          </a:p>
          <a:p>
            <a:pPr marL="12700" fontAlgn="auto">
              <a:lnSpc>
                <a:spcPts val="1735"/>
              </a:lnSpc>
              <a:spcBef>
                <a:spcPts val="86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s-ES_tradnl" sz="1600" b="1" dirty="0">
                <a:solidFill>
                  <a:srgbClr val="000099"/>
                </a:solidFill>
                <a:latin typeface="Arial"/>
                <a:cs typeface="Arial"/>
              </a:rPr>
              <a:t>  etapa cuando no hubiese ningún pendiente en la anterior y fuese aprobada por los </a:t>
            </a:r>
          </a:p>
          <a:p>
            <a:pPr marL="12700" fontAlgn="auto">
              <a:lnSpc>
                <a:spcPts val="1735"/>
              </a:lnSpc>
              <a:spcBef>
                <a:spcPts val="86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s-ES_tradnl" sz="1600" b="1" dirty="0">
                <a:solidFill>
                  <a:srgbClr val="000099"/>
                </a:solidFill>
                <a:latin typeface="Arial"/>
                <a:cs typeface="Arial"/>
              </a:rPr>
              <a:t>  órganos competentes.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355" name="object 8"/>
          <p:cNvSpPr txBox="1">
            <a:spLocks noChangeArrowheads="1"/>
          </p:cNvSpPr>
          <p:nvPr/>
        </p:nvSpPr>
        <p:spPr bwMode="auto">
          <a:xfrm>
            <a:off x="2676525" y="5329238"/>
            <a:ext cx="2409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738"/>
              </a:lnSpc>
              <a:spcBef>
                <a:spcPts val="88"/>
              </a:spcBef>
            </a:pPr>
            <a:endParaRPr lang="en-US" sz="1600">
              <a:cs typeface="Arial" charset="0"/>
            </a:endParaRPr>
          </a:p>
        </p:txBody>
      </p:sp>
      <p:sp>
        <p:nvSpPr>
          <p:cNvPr id="14356" name="object 6"/>
          <p:cNvSpPr txBox="1">
            <a:spLocks noChangeArrowheads="1"/>
          </p:cNvSpPr>
          <p:nvPr/>
        </p:nvSpPr>
        <p:spPr bwMode="auto">
          <a:xfrm>
            <a:off x="6027738" y="5329238"/>
            <a:ext cx="3063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ct val="96000"/>
              </a:lnSpc>
            </a:pPr>
            <a:endParaRPr lang="en-US" sz="1600">
              <a:cs typeface="Arial" charset="0"/>
            </a:endParaRPr>
          </a:p>
        </p:txBody>
      </p:sp>
      <p:sp>
        <p:nvSpPr>
          <p:cNvPr id="14357" name="object 5"/>
          <p:cNvSpPr txBox="1">
            <a:spLocks noChangeArrowheads="1"/>
          </p:cNvSpPr>
          <p:nvPr/>
        </p:nvSpPr>
        <p:spPr bwMode="auto">
          <a:xfrm>
            <a:off x="77788" y="5573713"/>
            <a:ext cx="59197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738"/>
              </a:lnSpc>
              <a:spcBef>
                <a:spcPts val="88"/>
              </a:spcBef>
            </a:pPr>
            <a:endParaRPr lang="en-US" sz="1600">
              <a:cs typeface="Arial" charset="0"/>
            </a:endParaRPr>
          </a:p>
        </p:txBody>
      </p:sp>
      <p:sp>
        <p:nvSpPr>
          <p:cNvPr id="14358" name="object 4"/>
          <p:cNvSpPr txBox="1">
            <a:spLocks noChangeArrowheads="1"/>
          </p:cNvSpPr>
          <p:nvPr/>
        </p:nvSpPr>
        <p:spPr bwMode="auto">
          <a:xfrm>
            <a:off x="77788" y="5816600"/>
            <a:ext cx="8197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738"/>
              </a:lnSpc>
              <a:spcBef>
                <a:spcPts val="88"/>
              </a:spcBef>
            </a:pPr>
            <a:endParaRPr lang="en-US" sz="1600">
              <a:cs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988" y="2909888"/>
            <a:ext cx="2443162" cy="428625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500"/>
              </a:lnSpc>
              <a:spcBef>
                <a:spcPts val="6"/>
              </a:spcBef>
              <a:spcAft>
                <a:spcPts val="0"/>
              </a:spcAft>
              <a:defRPr/>
            </a:pPr>
            <a:endParaRPr sz="500" dirty="0">
              <a:latin typeface="+mn-lt"/>
            </a:endParaRPr>
          </a:p>
          <a:p>
            <a:pPr marL="9017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4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200" b="1" spc="4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200" b="1" spc="-4" dirty="0">
                <a:solidFill>
                  <a:srgbClr val="000099"/>
                </a:solidFill>
                <a:latin typeface="Arial"/>
                <a:cs typeface="Arial"/>
              </a:rPr>
              <a:t>pa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s </a:t>
            </a:r>
            <a:r>
              <a:rPr sz="2200" b="1" spc="-9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200" b="1" spc="-9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200" b="1" spc="-4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IM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360" name="object 2"/>
          <p:cNvSpPr txBox="1">
            <a:spLocks noChangeArrowheads="1"/>
          </p:cNvSpPr>
          <p:nvPr/>
        </p:nvSpPr>
        <p:spPr bwMode="auto">
          <a:xfrm>
            <a:off x="3576638" y="2128838"/>
            <a:ext cx="519747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n-US" sz="1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63"/>
          <p:cNvSpPr txBox="1"/>
          <p:nvPr/>
        </p:nvSpPr>
        <p:spPr>
          <a:xfrm>
            <a:off x="5005388" y="1609725"/>
            <a:ext cx="1236662" cy="7302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000">
              <a:latin typeface="+mn-lt"/>
            </a:endParaRPr>
          </a:p>
          <a:p>
            <a:pPr marL="434339" marR="933" indent="180339" fontAlgn="auto">
              <a:lnSpc>
                <a:spcPct val="100041"/>
              </a:lnSpc>
              <a:spcBef>
                <a:spcPts val="2422"/>
              </a:spcBef>
              <a:spcAft>
                <a:spcPts val="0"/>
              </a:spcAft>
              <a:defRPr/>
            </a:pPr>
            <a:r>
              <a:rPr sz="1000" b="1" dirty="0">
                <a:latin typeface="Arial"/>
                <a:cs typeface="Arial"/>
              </a:rPr>
              <a:t>R</a:t>
            </a:r>
            <a:r>
              <a:rPr sz="1000" b="1" spc="-4" dirty="0">
                <a:latin typeface="Arial"/>
                <a:cs typeface="Arial"/>
              </a:rPr>
              <a:t>E</a:t>
            </a:r>
            <a:r>
              <a:rPr sz="1000" b="1" dirty="0">
                <a:latin typeface="Arial"/>
                <a:cs typeface="Arial"/>
              </a:rPr>
              <a:t>SUL</a:t>
            </a:r>
            <a:r>
              <a:rPr sz="1000" b="1" spc="4" dirty="0">
                <a:latin typeface="Arial"/>
                <a:cs typeface="Arial"/>
              </a:rPr>
              <a:t>T</a:t>
            </a:r>
            <a:r>
              <a:rPr sz="1000" b="1" dirty="0">
                <a:latin typeface="Arial"/>
                <a:cs typeface="Arial"/>
              </a:rPr>
              <a:t>A </a:t>
            </a:r>
            <a:r>
              <a:rPr sz="1000" b="1" spc="-4" dirty="0">
                <a:latin typeface="Arial"/>
                <a:cs typeface="Arial"/>
              </a:rPr>
              <a:t>PES</a:t>
            </a:r>
            <a:r>
              <a:rPr sz="1000" b="1" dirty="0">
                <a:latin typeface="Arial"/>
                <a:cs typeface="Arial"/>
              </a:rPr>
              <a:t>QU</a:t>
            </a:r>
            <a:r>
              <a:rPr sz="1000" b="1" spc="-9" dirty="0">
                <a:latin typeface="Arial"/>
                <a:cs typeface="Arial"/>
              </a:rPr>
              <a:t> </a:t>
            </a:r>
            <a:r>
              <a:rPr sz="1000" b="1" spc="-4" dirty="0">
                <a:latin typeface="Arial"/>
                <a:cs typeface="Arial"/>
              </a:rPr>
              <a:t>S</a:t>
            </a:r>
            <a:r>
              <a:rPr sz="1000" b="1" dirty="0">
                <a:latin typeface="Arial"/>
                <a:cs typeface="Arial"/>
              </a:rPr>
              <a:t>A</a:t>
            </a:r>
            <a:r>
              <a:rPr sz="1000" b="1" spc="-39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05550" y="1082675"/>
            <a:ext cx="2693988" cy="26971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550"/>
              </a:lnSpc>
              <a:spcBef>
                <a:spcPts val="12"/>
              </a:spcBef>
              <a:spcAft>
                <a:spcPts val="0"/>
              </a:spcAft>
              <a:defRPr/>
            </a:pPr>
            <a:endParaRPr sz="550">
              <a:latin typeface="+mn-lt"/>
            </a:endParaRPr>
          </a:p>
          <a:p>
            <a:pPr fontAlgn="auto">
              <a:lnSpc>
                <a:spcPct val="95825"/>
              </a:lnSpc>
              <a:spcBef>
                <a:spcPts val="7000"/>
              </a:spcBef>
              <a:spcAft>
                <a:spcPts val="0"/>
              </a:spcAft>
              <a:defRPr/>
            </a:pPr>
            <a:r>
              <a:rPr sz="1000" b="1" dirty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  <a:p>
            <a:pPr marL="75057" fontAlgn="auto">
              <a:lnSpc>
                <a:spcPct val="95825"/>
              </a:lnSpc>
              <a:spcBef>
                <a:spcPts val="50"/>
              </a:spcBef>
              <a:spcAft>
                <a:spcPts val="0"/>
              </a:spcAft>
              <a:defRPr/>
            </a:pPr>
            <a:r>
              <a:rPr sz="1000" b="1" dirty="0">
                <a:latin typeface="Arial"/>
                <a:cs typeface="Arial"/>
              </a:rPr>
              <a:t>V</a:t>
            </a:r>
            <a:r>
              <a:rPr sz="1000" b="1" spc="-4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363" name="object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4" name="object 20"/>
          <p:cNvSpPr>
            <a:spLocks noChangeArrowheads="1"/>
          </p:cNvSpPr>
          <p:nvPr/>
        </p:nvSpPr>
        <p:spPr bwMode="auto">
          <a:xfrm>
            <a:off x="457200" y="2390775"/>
            <a:ext cx="1285875" cy="723900"/>
          </a:xfrm>
          <a:custGeom>
            <a:avLst/>
            <a:gdLst>
              <a:gd name="T0" fmla="*/ 0 w 1285239"/>
              <a:gd name="T1" fmla="*/ 0 h 725170"/>
              <a:gd name="T2" fmla="*/ 1285239 w 1285239"/>
              <a:gd name="T3" fmla="*/ 725170 h 725170"/>
            </a:gdLst>
            <a:ahLst/>
            <a:cxnLst/>
            <a:rect l="T0" t="T1" r="T2" b="T3"/>
            <a:pathLst>
              <a:path w="1285239" h="725170">
                <a:moveTo>
                  <a:pt x="0" y="167639"/>
                </a:moveTo>
                <a:lnTo>
                  <a:pt x="0" y="566420"/>
                </a:lnTo>
                <a:lnTo>
                  <a:pt x="481330" y="725170"/>
                </a:lnTo>
                <a:lnTo>
                  <a:pt x="1107440" y="495300"/>
                </a:lnTo>
                <a:lnTo>
                  <a:pt x="1285239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A4CD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5" name="object 21"/>
          <p:cNvSpPr>
            <a:spLocks noChangeArrowheads="1"/>
          </p:cNvSpPr>
          <p:nvPr/>
        </p:nvSpPr>
        <p:spPr bwMode="auto">
          <a:xfrm>
            <a:off x="1474788" y="1825625"/>
            <a:ext cx="541337" cy="681038"/>
          </a:xfrm>
          <a:custGeom>
            <a:avLst/>
            <a:gdLst>
              <a:gd name="T0" fmla="*/ 0 w 541019"/>
              <a:gd name="T1" fmla="*/ 0 h 680719"/>
              <a:gd name="T2" fmla="*/ 541019 w 541019"/>
              <a:gd name="T3" fmla="*/ 680719 h 680719"/>
            </a:gdLst>
            <a:ahLst/>
            <a:cxnLst/>
            <a:rect l="T0" t="T1" r="T2" b="T3"/>
            <a:pathLst>
              <a:path w="541019" h="680719">
                <a:moveTo>
                  <a:pt x="417830" y="359410"/>
                </a:moveTo>
                <a:lnTo>
                  <a:pt x="425450" y="336550"/>
                </a:lnTo>
                <a:lnTo>
                  <a:pt x="430530" y="312419"/>
                </a:lnTo>
                <a:lnTo>
                  <a:pt x="433069" y="285750"/>
                </a:lnTo>
                <a:lnTo>
                  <a:pt x="434340" y="260350"/>
                </a:lnTo>
                <a:lnTo>
                  <a:pt x="433069" y="233679"/>
                </a:lnTo>
                <a:lnTo>
                  <a:pt x="429260" y="207010"/>
                </a:lnTo>
                <a:lnTo>
                  <a:pt x="424180" y="181610"/>
                </a:lnTo>
                <a:lnTo>
                  <a:pt x="417830" y="160019"/>
                </a:lnTo>
                <a:lnTo>
                  <a:pt x="408940" y="135889"/>
                </a:lnTo>
                <a:lnTo>
                  <a:pt x="397510" y="114300"/>
                </a:lnTo>
                <a:lnTo>
                  <a:pt x="384810" y="95250"/>
                </a:lnTo>
                <a:lnTo>
                  <a:pt x="370840" y="76200"/>
                </a:lnTo>
                <a:lnTo>
                  <a:pt x="355600" y="59689"/>
                </a:lnTo>
                <a:lnTo>
                  <a:pt x="337819" y="44450"/>
                </a:lnTo>
                <a:lnTo>
                  <a:pt x="321310" y="31750"/>
                </a:lnTo>
                <a:lnTo>
                  <a:pt x="302260" y="20319"/>
                </a:lnTo>
                <a:lnTo>
                  <a:pt x="281940" y="11429"/>
                </a:lnTo>
                <a:lnTo>
                  <a:pt x="261619" y="5079"/>
                </a:lnTo>
                <a:lnTo>
                  <a:pt x="240030" y="1269"/>
                </a:lnTo>
                <a:lnTo>
                  <a:pt x="217169" y="0"/>
                </a:lnTo>
                <a:lnTo>
                  <a:pt x="195580" y="1269"/>
                </a:lnTo>
                <a:lnTo>
                  <a:pt x="173990" y="5079"/>
                </a:lnTo>
                <a:lnTo>
                  <a:pt x="153669" y="11429"/>
                </a:lnTo>
                <a:lnTo>
                  <a:pt x="133350" y="20319"/>
                </a:lnTo>
                <a:lnTo>
                  <a:pt x="114300" y="31750"/>
                </a:lnTo>
                <a:lnTo>
                  <a:pt x="96520" y="44450"/>
                </a:lnTo>
                <a:lnTo>
                  <a:pt x="80010" y="59689"/>
                </a:lnTo>
                <a:lnTo>
                  <a:pt x="63500" y="76200"/>
                </a:lnTo>
                <a:lnTo>
                  <a:pt x="49530" y="95250"/>
                </a:lnTo>
                <a:lnTo>
                  <a:pt x="36830" y="114300"/>
                </a:lnTo>
                <a:lnTo>
                  <a:pt x="26670" y="135889"/>
                </a:lnTo>
                <a:lnTo>
                  <a:pt x="17780" y="160019"/>
                </a:lnTo>
                <a:lnTo>
                  <a:pt x="10160" y="181610"/>
                </a:lnTo>
                <a:lnTo>
                  <a:pt x="5080" y="207010"/>
                </a:lnTo>
                <a:lnTo>
                  <a:pt x="1270" y="233679"/>
                </a:lnTo>
                <a:lnTo>
                  <a:pt x="0" y="260350"/>
                </a:lnTo>
                <a:lnTo>
                  <a:pt x="1270" y="287019"/>
                </a:lnTo>
                <a:lnTo>
                  <a:pt x="3810" y="312419"/>
                </a:lnTo>
                <a:lnTo>
                  <a:pt x="10160" y="337819"/>
                </a:lnTo>
                <a:lnTo>
                  <a:pt x="16510" y="360679"/>
                </a:lnTo>
                <a:lnTo>
                  <a:pt x="24130" y="383539"/>
                </a:lnTo>
                <a:lnTo>
                  <a:pt x="34290" y="405129"/>
                </a:lnTo>
                <a:lnTo>
                  <a:pt x="46990" y="425450"/>
                </a:lnTo>
                <a:lnTo>
                  <a:pt x="59690" y="443229"/>
                </a:lnTo>
                <a:lnTo>
                  <a:pt x="73660" y="459739"/>
                </a:lnTo>
                <a:lnTo>
                  <a:pt x="90170" y="474979"/>
                </a:lnTo>
                <a:lnTo>
                  <a:pt x="106680" y="488950"/>
                </a:lnTo>
                <a:lnTo>
                  <a:pt x="124460" y="500379"/>
                </a:lnTo>
                <a:lnTo>
                  <a:pt x="143510" y="509269"/>
                </a:lnTo>
                <a:lnTo>
                  <a:pt x="163830" y="515619"/>
                </a:lnTo>
                <a:lnTo>
                  <a:pt x="185419" y="518160"/>
                </a:lnTo>
                <a:lnTo>
                  <a:pt x="207010" y="520700"/>
                </a:lnTo>
                <a:lnTo>
                  <a:pt x="212090" y="520700"/>
                </a:lnTo>
                <a:lnTo>
                  <a:pt x="217169" y="519429"/>
                </a:lnTo>
                <a:lnTo>
                  <a:pt x="222250" y="519429"/>
                </a:lnTo>
                <a:lnTo>
                  <a:pt x="227330" y="518160"/>
                </a:lnTo>
                <a:lnTo>
                  <a:pt x="232410" y="518160"/>
                </a:lnTo>
                <a:lnTo>
                  <a:pt x="237490" y="516889"/>
                </a:lnTo>
                <a:lnTo>
                  <a:pt x="241300" y="515619"/>
                </a:lnTo>
                <a:lnTo>
                  <a:pt x="246380" y="515619"/>
                </a:lnTo>
                <a:lnTo>
                  <a:pt x="220980" y="604519"/>
                </a:lnTo>
                <a:lnTo>
                  <a:pt x="223519" y="605789"/>
                </a:lnTo>
                <a:lnTo>
                  <a:pt x="228600" y="610869"/>
                </a:lnTo>
                <a:lnTo>
                  <a:pt x="238760" y="618489"/>
                </a:lnTo>
                <a:lnTo>
                  <a:pt x="251460" y="627379"/>
                </a:lnTo>
                <a:lnTo>
                  <a:pt x="266700" y="637539"/>
                </a:lnTo>
                <a:lnTo>
                  <a:pt x="284480" y="650239"/>
                </a:lnTo>
                <a:lnTo>
                  <a:pt x="304800" y="661669"/>
                </a:lnTo>
                <a:lnTo>
                  <a:pt x="327660" y="671829"/>
                </a:lnTo>
                <a:lnTo>
                  <a:pt x="340360" y="676910"/>
                </a:lnTo>
                <a:lnTo>
                  <a:pt x="351790" y="679450"/>
                </a:lnTo>
                <a:lnTo>
                  <a:pt x="364490" y="680719"/>
                </a:lnTo>
                <a:lnTo>
                  <a:pt x="377190" y="679450"/>
                </a:lnTo>
                <a:lnTo>
                  <a:pt x="389890" y="678179"/>
                </a:lnTo>
                <a:lnTo>
                  <a:pt x="402590" y="674369"/>
                </a:lnTo>
                <a:lnTo>
                  <a:pt x="414019" y="671829"/>
                </a:lnTo>
                <a:lnTo>
                  <a:pt x="425450" y="666750"/>
                </a:lnTo>
                <a:lnTo>
                  <a:pt x="435610" y="661669"/>
                </a:lnTo>
                <a:lnTo>
                  <a:pt x="447040" y="656589"/>
                </a:lnTo>
                <a:lnTo>
                  <a:pt x="457200" y="651510"/>
                </a:lnTo>
                <a:lnTo>
                  <a:pt x="466090" y="646429"/>
                </a:lnTo>
                <a:lnTo>
                  <a:pt x="474980" y="642619"/>
                </a:lnTo>
                <a:lnTo>
                  <a:pt x="482600" y="638810"/>
                </a:lnTo>
                <a:lnTo>
                  <a:pt x="488950" y="635000"/>
                </a:lnTo>
                <a:lnTo>
                  <a:pt x="494030" y="633729"/>
                </a:lnTo>
                <a:lnTo>
                  <a:pt x="502919" y="627379"/>
                </a:lnTo>
                <a:lnTo>
                  <a:pt x="513080" y="619760"/>
                </a:lnTo>
                <a:lnTo>
                  <a:pt x="519430" y="609600"/>
                </a:lnTo>
                <a:lnTo>
                  <a:pt x="527050" y="598169"/>
                </a:lnTo>
                <a:lnTo>
                  <a:pt x="532130" y="586739"/>
                </a:lnTo>
                <a:lnTo>
                  <a:pt x="537210" y="576579"/>
                </a:lnTo>
                <a:lnTo>
                  <a:pt x="539750" y="570229"/>
                </a:lnTo>
                <a:lnTo>
                  <a:pt x="541019" y="567689"/>
                </a:lnTo>
                <a:lnTo>
                  <a:pt x="417830" y="359410"/>
                </a:lnTo>
                <a:close/>
              </a:path>
            </a:pathLst>
          </a:custGeom>
          <a:solidFill>
            <a:srgbClr val="F1CC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6" name="object 22"/>
          <p:cNvSpPr>
            <a:spLocks noChangeArrowheads="1"/>
          </p:cNvSpPr>
          <p:nvPr/>
        </p:nvSpPr>
        <p:spPr bwMode="auto">
          <a:xfrm>
            <a:off x="1479550" y="1679575"/>
            <a:ext cx="785813" cy="617538"/>
          </a:xfrm>
          <a:custGeom>
            <a:avLst/>
            <a:gdLst>
              <a:gd name="T0" fmla="*/ 0 w 786130"/>
              <a:gd name="T1" fmla="*/ 0 h 618489"/>
              <a:gd name="T2" fmla="*/ 786130 w 786130"/>
              <a:gd name="T3" fmla="*/ 618489 h 618489"/>
            </a:gdLst>
            <a:ahLst/>
            <a:cxnLst/>
            <a:rect l="T0" t="T1" r="T2" b="T3"/>
            <a:pathLst>
              <a:path w="786130" h="618489">
                <a:moveTo>
                  <a:pt x="340360" y="478789"/>
                </a:moveTo>
                <a:lnTo>
                  <a:pt x="346710" y="491489"/>
                </a:lnTo>
                <a:lnTo>
                  <a:pt x="355600" y="506730"/>
                </a:lnTo>
                <a:lnTo>
                  <a:pt x="365760" y="525780"/>
                </a:lnTo>
                <a:lnTo>
                  <a:pt x="378460" y="544830"/>
                </a:lnTo>
                <a:lnTo>
                  <a:pt x="393700" y="562610"/>
                </a:lnTo>
                <a:lnTo>
                  <a:pt x="412750" y="579120"/>
                </a:lnTo>
                <a:lnTo>
                  <a:pt x="430530" y="593089"/>
                </a:lnTo>
                <a:lnTo>
                  <a:pt x="447039" y="603250"/>
                </a:lnTo>
                <a:lnTo>
                  <a:pt x="462280" y="612139"/>
                </a:lnTo>
                <a:lnTo>
                  <a:pt x="477519" y="617220"/>
                </a:lnTo>
                <a:lnTo>
                  <a:pt x="490219" y="618489"/>
                </a:lnTo>
                <a:lnTo>
                  <a:pt x="504189" y="615950"/>
                </a:lnTo>
                <a:lnTo>
                  <a:pt x="518160" y="609600"/>
                </a:lnTo>
                <a:lnTo>
                  <a:pt x="530860" y="599439"/>
                </a:lnTo>
                <a:lnTo>
                  <a:pt x="543560" y="585470"/>
                </a:lnTo>
                <a:lnTo>
                  <a:pt x="551180" y="572770"/>
                </a:lnTo>
                <a:lnTo>
                  <a:pt x="554989" y="557530"/>
                </a:lnTo>
                <a:lnTo>
                  <a:pt x="556260" y="542289"/>
                </a:lnTo>
                <a:lnTo>
                  <a:pt x="554989" y="529589"/>
                </a:lnTo>
                <a:lnTo>
                  <a:pt x="553719" y="519430"/>
                </a:lnTo>
                <a:lnTo>
                  <a:pt x="552450" y="513080"/>
                </a:lnTo>
                <a:lnTo>
                  <a:pt x="551180" y="510539"/>
                </a:lnTo>
                <a:lnTo>
                  <a:pt x="553719" y="511810"/>
                </a:lnTo>
                <a:lnTo>
                  <a:pt x="567689" y="521970"/>
                </a:lnTo>
                <a:lnTo>
                  <a:pt x="577850" y="528320"/>
                </a:lnTo>
                <a:lnTo>
                  <a:pt x="590550" y="534670"/>
                </a:lnTo>
                <a:lnTo>
                  <a:pt x="604519" y="539750"/>
                </a:lnTo>
                <a:lnTo>
                  <a:pt x="618489" y="543560"/>
                </a:lnTo>
                <a:lnTo>
                  <a:pt x="631189" y="544830"/>
                </a:lnTo>
                <a:lnTo>
                  <a:pt x="647700" y="541020"/>
                </a:lnTo>
                <a:lnTo>
                  <a:pt x="666750" y="534670"/>
                </a:lnTo>
                <a:lnTo>
                  <a:pt x="687069" y="524510"/>
                </a:lnTo>
                <a:lnTo>
                  <a:pt x="708660" y="511810"/>
                </a:lnTo>
                <a:lnTo>
                  <a:pt x="728980" y="494030"/>
                </a:lnTo>
                <a:lnTo>
                  <a:pt x="746760" y="476250"/>
                </a:lnTo>
                <a:lnTo>
                  <a:pt x="762000" y="452120"/>
                </a:lnTo>
                <a:lnTo>
                  <a:pt x="772160" y="425450"/>
                </a:lnTo>
                <a:lnTo>
                  <a:pt x="778510" y="397510"/>
                </a:lnTo>
                <a:lnTo>
                  <a:pt x="783589" y="367030"/>
                </a:lnTo>
                <a:lnTo>
                  <a:pt x="786130" y="340360"/>
                </a:lnTo>
                <a:lnTo>
                  <a:pt x="784860" y="313689"/>
                </a:lnTo>
                <a:lnTo>
                  <a:pt x="782319" y="297180"/>
                </a:lnTo>
                <a:lnTo>
                  <a:pt x="781050" y="279400"/>
                </a:lnTo>
                <a:lnTo>
                  <a:pt x="777239" y="264160"/>
                </a:lnTo>
                <a:lnTo>
                  <a:pt x="773430" y="248920"/>
                </a:lnTo>
                <a:lnTo>
                  <a:pt x="768350" y="234950"/>
                </a:lnTo>
                <a:lnTo>
                  <a:pt x="763269" y="222250"/>
                </a:lnTo>
                <a:lnTo>
                  <a:pt x="758189" y="210820"/>
                </a:lnTo>
                <a:lnTo>
                  <a:pt x="751839" y="200660"/>
                </a:lnTo>
                <a:lnTo>
                  <a:pt x="740410" y="184150"/>
                </a:lnTo>
                <a:lnTo>
                  <a:pt x="730250" y="168910"/>
                </a:lnTo>
                <a:lnTo>
                  <a:pt x="718819" y="154939"/>
                </a:lnTo>
                <a:lnTo>
                  <a:pt x="708660" y="142239"/>
                </a:lnTo>
                <a:lnTo>
                  <a:pt x="694689" y="132080"/>
                </a:lnTo>
                <a:lnTo>
                  <a:pt x="679450" y="123189"/>
                </a:lnTo>
                <a:lnTo>
                  <a:pt x="661669" y="116839"/>
                </a:lnTo>
                <a:lnTo>
                  <a:pt x="641350" y="111760"/>
                </a:lnTo>
                <a:lnTo>
                  <a:pt x="608330" y="111760"/>
                </a:lnTo>
                <a:lnTo>
                  <a:pt x="591819" y="114300"/>
                </a:lnTo>
                <a:lnTo>
                  <a:pt x="575310" y="116839"/>
                </a:lnTo>
                <a:lnTo>
                  <a:pt x="560069" y="120650"/>
                </a:lnTo>
                <a:lnTo>
                  <a:pt x="544830" y="123189"/>
                </a:lnTo>
                <a:lnTo>
                  <a:pt x="530860" y="125730"/>
                </a:lnTo>
                <a:lnTo>
                  <a:pt x="520700" y="127000"/>
                </a:lnTo>
                <a:lnTo>
                  <a:pt x="510539" y="111760"/>
                </a:lnTo>
                <a:lnTo>
                  <a:pt x="497839" y="96520"/>
                </a:lnTo>
                <a:lnTo>
                  <a:pt x="483869" y="81280"/>
                </a:lnTo>
                <a:lnTo>
                  <a:pt x="467360" y="67310"/>
                </a:lnTo>
                <a:lnTo>
                  <a:pt x="450850" y="53339"/>
                </a:lnTo>
                <a:lnTo>
                  <a:pt x="430530" y="41910"/>
                </a:lnTo>
                <a:lnTo>
                  <a:pt x="410210" y="30480"/>
                </a:lnTo>
                <a:lnTo>
                  <a:pt x="388619" y="20320"/>
                </a:lnTo>
                <a:lnTo>
                  <a:pt x="374650" y="15239"/>
                </a:lnTo>
                <a:lnTo>
                  <a:pt x="359410" y="10160"/>
                </a:lnTo>
                <a:lnTo>
                  <a:pt x="345439" y="6350"/>
                </a:lnTo>
                <a:lnTo>
                  <a:pt x="330200" y="3810"/>
                </a:lnTo>
                <a:lnTo>
                  <a:pt x="316230" y="1270"/>
                </a:lnTo>
                <a:lnTo>
                  <a:pt x="299719" y="0"/>
                </a:lnTo>
                <a:lnTo>
                  <a:pt x="283210" y="0"/>
                </a:lnTo>
                <a:lnTo>
                  <a:pt x="267969" y="1270"/>
                </a:lnTo>
                <a:lnTo>
                  <a:pt x="252730" y="2539"/>
                </a:lnTo>
                <a:lnTo>
                  <a:pt x="238760" y="3810"/>
                </a:lnTo>
                <a:lnTo>
                  <a:pt x="224789" y="5080"/>
                </a:lnTo>
                <a:lnTo>
                  <a:pt x="212089" y="7620"/>
                </a:lnTo>
                <a:lnTo>
                  <a:pt x="199389" y="8889"/>
                </a:lnTo>
                <a:lnTo>
                  <a:pt x="185419" y="11430"/>
                </a:lnTo>
                <a:lnTo>
                  <a:pt x="173989" y="12700"/>
                </a:lnTo>
                <a:lnTo>
                  <a:pt x="162560" y="15239"/>
                </a:lnTo>
                <a:lnTo>
                  <a:pt x="151130" y="17780"/>
                </a:lnTo>
                <a:lnTo>
                  <a:pt x="139700" y="20320"/>
                </a:lnTo>
                <a:lnTo>
                  <a:pt x="129540" y="24130"/>
                </a:lnTo>
                <a:lnTo>
                  <a:pt x="119380" y="26670"/>
                </a:lnTo>
                <a:lnTo>
                  <a:pt x="110490" y="29210"/>
                </a:lnTo>
                <a:lnTo>
                  <a:pt x="101600" y="33020"/>
                </a:lnTo>
                <a:lnTo>
                  <a:pt x="92709" y="36830"/>
                </a:lnTo>
                <a:lnTo>
                  <a:pt x="85090" y="39370"/>
                </a:lnTo>
                <a:lnTo>
                  <a:pt x="64769" y="49530"/>
                </a:lnTo>
                <a:lnTo>
                  <a:pt x="46990" y="60960"/>
                </a:lnTo>
                <a:lnTo>
                  <a:pt x="31750" y="74930"/>
                </a:lnTo>
                <a:lnTo>
                  <a:pt x="20319" y="88900"/>
                </a:lnTo>
                <a:lnTo>
                  <a:pt x="11430" y="105410"/>
                </a:lnTo>
                <a:lnTo>
                  <a:pt x="5080" y="123189"/>
                </a:lnTo>
                <a:lnTo>
                  <a:pt x="1269" y="142239"/>
                </a:lnTo>
                <a:lnTo>
                  <a:pt x="0" y="161289"/>
                </a:lnTo>
                <a:lnTo>
                  <a:pt x="1269" y="179070"/>
                </a:lnTo>
                <a:lnTo>
                  <a:pt x="5080" y="195580"/>
                </a:lnTo>
                <a:lnTo>
                  <a:pt x="10159" y="210820"/>
                </a:lnTo>
                <a:lnTo>
                  <a:pt x="17780" y="223520"/>
                </a:lnTo>
                <a:lnTo>
                  <a:pt x="27940" y="236220"/>
                </a:lnTo>
                <a:lnTo>
                  <a:pt x="40640" y="247650"/>
                </a:lnTo>
                <a:lnTo>
                  <a:pt x="54609" y="257810"/>
                </a:lnTo>
                <a:lnTo>
                  <a:pt x="69850" y="266700"/>
                </a:lnTo>
                <a:lnTo>
                  <a:pt x="87630" y="275589"/>
                </a:lnTo>
                <a:lnTo>
                  <a:pt x="106680" y="283210"/>
                </a:lnTo>
                <a:lnTo>
                  <a:pt x="128269" y="289560"/>
                </a:lnTo>
                <a:lnTo>
                  <a:pt x="151130" y="295910"/>
                </a:lnTo>
                <a:lnTo>
                  <a:pt x="175260" y="300989"/>
                </a:lnTo>
                <a:lnTo>
                  <a:pt x="199389" y="306070"/>
                </a:lnTo>
                <a:lnTo>
                  <a:pt x="227330" y="311150"/>
                </a:lnTo>
                <a:lnTo>
                  <a:pt x="255269" y="313689"/>
                </a:lnTo>
                <a:lnTo>
                  <a:pt x="262889" y="316230"/>
                </a:lnTo>
                <a:lnTo>
                  <a:pt x="274319" y="320039"/>
                </a:lnTo>
                <a:lnTo>
                  <a:pt x="285750" y="323850"/>
                </a:lnTo>
                <a:lnTo>
                  <a:pt x="298450" y="330200"/>
                </a:lnTo>
                <a:lnTo>
                  <a:pt x="308610" y="337820"/>
                </a:lnTo>
                <a:lnTo>
                  <a:pt x="317500" y="345439"/>
                </a:lnTo>
                <a:lnTo>
                  <a:pt x="322580" y="353060"/>
                </a:lnTo>
                <a:lnTo>
                  <a:pt x="325119" y="361950"/>
                </a:lnTo>
                <a:lnTo>
                  <a:pt x="336550" y="467360"/>
                </a:lnTo>
                <a:lnTo>
                  <a:pt x="336550" y="469900"/>
                </a:lnTo>
                <a:lnTo>
                  <a:pt x="340360" y="478789"/>
                </a:lnTo>
                <a:close/>
              </a:path>
            </a:pathLst>
          </a:custGeom>
          <a:solidFill>
            <a:srgbClr val="66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7" name="object 23"/>
          <p:cNvSpPr>
            <a:spLocks noChangeArrowheads="1"/>
          </p:cNvSpPr>
          <p:nvPr/>
        </p:nvSpPr>
        <p:spPr bwMode="auto">
          <a:xfrm>
            <a:off x="854075" y="3094038"/>
            <a:ext cx="1079500" cy="357187"/>
          </a:xfrm>
          <a:custGeom>
            <a:avLst/>
            <a:gdLst>
              <a:gd name="T0" fmla="*/ 0 w 1079500"/>
              <a:gd name="T1" fmla="*/ 0 h 356869"/>
              <a:gd name="T2" fmla="*/ 1079500 w 1079500"/>
              <a:gd name="T3" fmla="*/ 356869 h 356869"/>
            </a:gdLst>
            <a:ahLst/>
            <a:cxnLst/>
            <a:rect l="T0" t="T1" r="T2" b="T3"/>
            <a:pathLst>
              <a:path w="1079500" h="356869">
                <a:moveTo>
                  <a:pt x="16509" y="356869"/>
                </a:moveTo>
                <a:lnTo>
                  <a:pt x="1079500" y="356869"/>
                </a:lnTo>
                <a:lnTo>
                  <a:pt x="845820" y="63500"/>
                </a:lnTo>
                <a:lnTo>
                  <a:pt x="844550" y="63500"/>
                </a:lnTo>
                <a:lnTo>
                  <a:pt x="840740" y="62229"/>
                </a:lnTo>
                <a:lnTo>
                  <a:pt x="834390" y="62229"/>
                </a:lnTo>
                <a:lnTo>
                  <a:pt x="825500" y="60959"/>
                </a:lnTo>
                <a:lnTo>
                  <a:pt x="814070" y="58419"/>
                </a:lnTo>
                <a:lnTo>
                  <a:pt x="801370" y="55879"/>
                </a:lnTo>
                <a:lnTo>
                  <a:pt x="787400" y="52069"/>
                </a:lnTo>
                <a:lnTo>
                  <a:pt x="770890" y="49529"/>
                </a:lnTo>
                <a:lnTo>
                  <a:pt x="753110" y="46989"/>
                </a:lnTo>
                <a:lnTo>
                  <a:pt x="734060" y="43179"/>
                </a:lnTo>
                <a:lnTo>
                  <a:pt x="713740" y="40639"/>
                </a:lnTo>
                <a:lnTo>
                  <a:pt x="690880" y="36829"/>
                </a:lnTo>
                <a:lnTo>
                  <a:pt x="668020" y="33019"/>
                </a:lnTo>
                <a:lnTo>
                  <a:pt x="643890" y="29209"/>
                </a:lnTo>
                <a:lnTo>
                  <a:pt x="619760" y="25400"/>
                </a:lnTo>
                <a:lnTo>
                  <a:pt x="595630" y="21589"/>
                </a:lnTo>
                <a:lnTo>
                  <a:pt x="568960" y="17779"/>
                </a:lnTo>
                <a:lnTo>
                  <a:pt x="543560" y="15239"/>
                </a:lnTo>
                <a:lnTo>
                  <a:pt x="518159" y="11429"/>
                </a:lnTo>
                <a:lnTo>
                  <a:pt x="492759" y="8889"/>
                </a:lnTo>
                <a:lnTo>
                  <a:pt x="466090" y="6350"/>
                </a:lnTo>
                <a:lnTo>
                  <a:pt x="440690" y="5079"/>
                </a:lnTo>
                <a:lnTo>
                  <a:pt x="415290" y="2539"/>
                </a:lnTo>
                <a:lnTo>
                  <a:pt x="391159" y="1269"/>
                </a:lnTo>
                <a:lnTo>
                  <a:pt x="368300" y="0"/>
                </a:lnTo>
                <a:lnTo>
                  <a:pt x="300990" y="0"/>
                </a:lnTo>
                <a:lnTo>
                  <a:pt x="281940" y="2539"/>
                </a:lnTo>
                <a:lnTo>
                  <a:pt x="264159" y="3809"/>
                </a:lnTo>
                <a:lnTo>
                  <a:pt x="247650" y="6350"/>
                </a:lnTo>
                <a:lnTo>
                  <a:pt x="232409" y="10159"/>
                </a:lnTo>
                <a:lnTo>
                  <a:pt x="220980" y="13969"/>
                </a:lnTo>
                <a:lnTo>
                  <a:pt x="210820" y="17779"/>
                </a:lnTo>
                <a:lnTo>
                  <a:pt x="198120" y="21589"/>
                </a:lnTo>
                <a:lnTo>
                  <a:pt x="185420" y="26669"/>
                </a:lnTo>
                <a:lnTo>
                  <a:pt x="172720" y="33019"/>
                </a:lnTo>
                <a:lnTo>
                  <a:pt x="158750" y="39369"/>
                </a:lnTo>
                <a:lnTo>
                  <a:pt x="146050" y="45719"/>
                </a:lnTo>
                <a:lnTo>
                  <a:pt x="132080" y="53339"/>
                </a:lnTo>
                <a:lnTo>
                  <a:pt x="118109" y="62229"/>
                </a:lnTo>
                <a:lnTo>
                  <a:pt x="105409" y="69850"/>
                </a:lnTo>
                <a:lnTo>
                  <a:pt x="92709" y="78739"/>
                </a:lnTo>
                <a:lnTo>
                  <a:pt x="80009" y="88900"/>
                </a:lnTo>
                <a:lnTo>
                  <a:pt x="67309" y="99059"/>
                </a:lnTo>
                <a:lnTo>
                  <a:pt x="57150" y="110489"/>
                </a:lnTo>
                <a:lnTo>
                  <a:pt x="46990" y="121919"/>
                </a:lnTo>
                <a:lnTo>
                  <a:pt x="36830" y="134619"/>
                </a:lnTo>
                <a:lnTo>
                  <a:pt x="16509" y="171450"/>
                </a:lnTo>
                <a:lnTo>
                  <a:pt x="5080" y="209550"/>
                </a:lnTo>
                <a:lnTo>
                  <a:pt x="0" y="246379"/>
                </a:lnTo>
                <a:lnTo>
                  <a:pt x="0" y="281939"/>
                </a:lnTo>
                <a:lnTo>
                  <a:pt x="5080" y="312419"/>
                </a:lnTo>
                <a:lnTo>
                  <a:pt x="10159" y="335279"/>
                </a:lnTo>
                <a:lnTo>
                  <a:pt x="13970" y="351789"/>
                </a:lnTo>
                <a:lnTo>
                  <a:pt x="16509" y="356869"/>
                </a:lnTo>
                <a:close/>
              </a:path>
            </a:pathLst>
          </a:custGeom>
          <a:solidFill>
            <a:srgbClr val="0034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8" name="object 24"/>
          <p:cNvSpPr>
            <a:spLocks noChangeArrowheads="1"/>
          </p:cNvSpPr>
          <p:nvPr/>
        </p:nvSpPr>
        <p:spPr bwMode="auto">
          <a:xfrm>
            <a:off x="1085850" y="2371725"/>
            <a:ext cx="1100138" cy="1054100"/>
          </a:xfrm>
          <a:custGeom>
            <a:avLst/>
            <a:gdLst>
              <a:gd name="T0" fmla="*/ 0 w 1099820"/>
              <a:gd name="T1" fmla="*/ 0 h 1054100"/>
              <a:gd name="T2" fmla="*/ 1099820 w 1099820"/>
              <a:gd name="T3" fmla="*/ 1054100 h 1054100"/>
            </a:gdLst>
            <a:ahLst/>
            <a:cxnLst/>
            <a:rect l="T0" t="T1" r="T2" b="T3"/>
            <a:pathLst>
              <a:path w="1099820" h="1054100">
                <a:moveTo>
                  <a:pt x="194309" y="872489"/>
                </a:moveTo>
                <a:lnTo>
                  <a:pt x="205740" y="877570"/>
                </a:lnTo>
                <a:lnTo>
                  <a:pt x="217169" y="882650"/>
                </a:lnTo>
                <a:lnTo>
                  <a:pt x="227330" y="885189"/>
                </a:lnTo>
                <a:lnTo>
                  <a:pt x="243840" y="887730"/>
                </a:lnTo>
                <a:lnTo>
                  <a:pt x="254000" y="889000"/>
                </a:lnTo>
                <a:lnTo>
                  <a:pt x="262890" y="890270"/>
                </a:lnTo>
                <a:lnTo>
                  <a:pt x="270509" y="889000"/>
                </a:lnTo>
                <a:lnTo>
                  <a:pt x="278130" y="887730"/>
                </a:lnTo>
                <a:lnTo>
                  <a:pt x="288290" y="885189"/>
                </a:lnTo>
                <a:lnTo>
                  <a:pt x="303530" y="881380"/>
                </a:lnTo>
                <a:lnTo>
                  <a:pt x="325119" y="877570"/>
                </a:lnTo>
                <a:lnTo>
                  <a:pt x="335280" y="876300"/>
                </a:lnTo>
                <a:lnTo>
                  <a:pt x="341630" y="877570"/>
                </a:lnTo>
                <a:lnTo>
                  <a:pt x="346709" y="881380"/>
                </a:lnTo>
                <a:lnTo>
                  <a:pt x="351790" y="886460"/>
                </a:lnTo>
                <a:lnTo>
                  <a:pt x="355600" y="894080"/>
                </a:lnTo>
                <a:lnTo>
                  <a:pt x="358140" y="901700"/>
                </a:lnTo>
                <a:lnTo>
                  <a:pt x="363219" y="910589"/>
                </a:lnTo>
                <a:lnTo>
                  <a:pt x="368300" y="922020"/>
                </a:lnTo>
                <a:lnTo>
                  <a:pt x="374650" y="932180"/>
                </a:lnTo>
                <a:lnTo>
                  <a:pt x="382269" y="944880"/>
                </a:lnTo>
                <a:lnTo>
                  <a:pt x="402590" y="969010"/>
                </a:lnTo>
                <a:lnTo>
                  <a:pt x="417830" y="980439"/>
                </a:lnTo>
                <a:lnTo>
                  <a:pt x="435609" y="993139"/>
                </a:lnTo>
                <a:lnTo>
                  <a:pt x="457200" y="1005839"/>
                </a:lnTo>
                <a:lnTo>
                  <a:pt x="482600" y="1018539"/>
                </a:lnTo>
                <a:lnTo>
                  <a:pt x="519430" y="1031239"/>
                </a:lnTo>
                <a:lnTo>
                  <a:pt x="553719" y="1041400"/>
                </a:lnTo>
                <a:lnTo>
                  <a:pt x="588010" y="1047750"/>
                </a:lnTo>
                <a:lnTo>
                  <a:pt x="621030" y="1051560"/>
                </a:lnTo>
                <a:lnTo>
                  <a:pt x="652780" y="1054100"/>
                </a:lnTo>
                <a:lnTo>
                  <a:pt x="683260" y="1054100"/>
                </a:lnTo>
                <a:lnTo>
                  <a:pt x="712469" y="1052830"/>
                </a:lnTo>
                <a:lnTo>
                  <a:pt x="740410" y="1050289"/>
                </a:lnTo>
                <a:lnTo>
                  <a:pt x="764539" y="1046480"/>
                </a:lnTo>
                <a:lnTo>
                  <a:pt x="787400" y="1042670"/>
                </a:lnTo>
                <a:lnTo>
                  <a:pt x="807719" y="1037589"/>
                </a:lnTo>
                <a:lnTo>
                  <a:pt x="824230" y="1032510"/>
                </a:lnTo>
                <a:lnTo>
                  <a:pt x="838200" y="1027430"/>
                </a:lnTo>
                <a:lnTo>
                  <a:pt x="849630" y="1023620"/>
                </a:lnTo>
                <a:lnTo>
                  <a:pt x="857250" y="1019810"/>
                </a:lnTo>
                <a:lnTo>
                  <a:pt x="861060" y="1018539"/>
                </a:lnTo>
                <a:lnTo>
                  <a:pt x="866139" y="1009650"/>
                </a:lnTo>
                <a:lnTo>
                  <a:pt x="875030" y="989330"/>
                </a:lnTo>
                <a:lnTo>
                  <a:pt x="887730" y="958850"/>
                </a:lnTo>
                <a:lnTo>
                  <a:pt x="904239" y="919480"/>
                </a:lnTo>
                <a:lnTo>
                  <a:pt x="920750" y="872489"/>
                </a:lnTo>
                <a:lnTo>
                  <a:pt x="941069" y="821689"/>
                </a:lnTo>
                <a:lnTo>
                  <a:pt x="962660" y="765810"/>
                </a:lnTo>
                <a:lnTo>
                  <a:pt x="984250" y="706120"/>
                </a:lnTo>
                <a:lnTo>
                  <a:pt x="1004569" y="647700"/>
                </a:lnTo>
                <a:lnTo>
                  <a:pt x="1026160" y="588010"/>
                </a:lnTo>
                <a:lnTo>
                  <a:pt x="1045210" y="532130"/>
                </a:lnTo>
                <a:lnTo>
                  <a:pt x="1061720" y="480060"/>
                </a:lnTo>
                <a:lnTo>
                  <a:pt x="1076960" y="434339"/>
                </a:lnTo>
                <a:lnTo>
                  <a:pt x="1088389" y="394970"/>
                </a:lnTo>
                <a:lnTo>
                  <a:pt x="1096010" y="364489"/>
                </a:lnTo>
                <a:lnTo>
                  <a:pt x="1099820" y="345439"/>
                </a:lnTo>
                <a:lnTo>
                  <a:pt x="1099820" y="317500"/>
                </a:lnTo>
                <a:lnTo>
                  <a:pt x="1098550" y="285750"/>
                </a:lnTo>
                <a:lnTo>
                  <a:pt x="1096010" y="255270"/>
                </a:lnTo>
                <a:lnTo>
                  <a:pt x="1092200" y="226060"/>
                </a:lnTo>
                <a:lnTo>
                  <a:pt x="1085850" y="198120"/>
                </a:lnTo>
                <a:lnTo>
                  <a:pt x="1076960" y="170180"/>
                </a:lnTo>
                <a:lnTo>
                  <a:pt x="1068070" y="147320"/>
                </a:lnTo>
                <a:lnTo>
                  <a:pt x="1057910" y="127000"/>
                </a:lnTo>
                <a:lnTo>
                  <a:pt x="1046480" y="111760"/>
                </a:lnTo>
                <a:lnTo>
                  <a:pt x="1029969" y="91439"/>
                </a:lnTo>
                <a:lnTo>
                  <a:pt x="1008380" y="67310"/>
                </a:lnTo>
                <a:lnTo>
                  <a:pt x="985519" y="45720"/>
                </a:lnTo>
                <a:lnTo>
                  <a:pt x="961389" y="24130"/>
                </a:lnTo>
                <a:lnTo>
                  <a:pt x="939800" y="7620"/>
                </a:lnTo>
                <a:lnTo>
                  <a:pt x="924560" y="0"/>
                </a:lnTo>
                <a:lnTo>
                  <a:pt x="914400" y="2539"/>
                </a:lnTo>
                <a:lnTo>
                  <a:pt x="891539" y="33020"/>
                </a:lnTo>
                <a:lnTo>
                  <a:pt x="867410" y="58420"/>
                </a:lnTo>
                <a:lnTo>
                  <a:pt x="843280" y="74930"/>
                </a:lnTo>
                <a:lnTo>
                  <a:pt x="817880" y="86360"/>
                </a:lnTo>
                <a:lnTo>
                  <a:pt x="792480" y="92710"/>
                </a:lnTo>
                <a:lnTo>
                  <a:pt x="768350" y="95250"/>
                </a:lnTo>
                <a:lnTo>
                  <a:pt x="744219" y="93980"/>
                </a:lnTo>
                <a:lnTo>
                  <a:pt x="721360" y="88900"/>
                </a:lnTo>
                <a:lnTo>
                  <a:pt x="699769" y="82550"/>
                </a:lnTo>
                <a:lnTo>
                  <a:pt x="679450" y="73660"/>
                </a:lnTo>
                <a:lnTo>
                  <a:pt x="662939" y="64770"/>
                </a:lnTo>
                <a:lnTo>
                  <a:pt x="646430" y="55880"/>
                </a:lnTo>
                <a:lnTo>
                  <a:pt x="635000" y="48260"/>
                </a:lnTo>
                <a:lnTo>
                  <a:pt x="626110" y="40639"/>
                </a:lnTo>
                <a:lnTo>
                  <a:pt x="619760" y="36830"/>
                </a:lnTo>
                <a:lnTo>
                  <a:pt x="617219" y="34289"/>
                </a:lnTo>
                <a:lnTo>
                  <a:pt x="615950" y="34289"/>
                </a:lnTo>
                <a:lnTo>
                  <a:pt x="609600" y="35560"/>
                </a:lnTo>
                <a:lnTo>
                  <a:pt x="601980" y="36830"/>
                </a:lnTo>
                <a:lnTo>
                  <a:pt x="590550" y="39370"/>
                </a:lnTo>
                <a:lnTo>
                  <a:pt x="577850" y="43180"/>
                </a:lnTo>
                <a:lnTo>
                  <a:pt x="562610" y="48260"/>
                </a:lnTo>
                <a:lnTo>
                  <a:pt x="546100" y="53339"/>
                </a:lnTo>
                <a:lnTo>
                  <a:pt x="528319" y="59689"/>
                </a:lnTo>
                <a:lnTo>
                  <a:pt x="509269" y="67310"/>
                </a:lnTo>
                <a:lnTo>
                  <a:pt x="490219" y="76200"/>
                </a:lnTo>
                <a:lnTo>
                  <a:pt x="472440" y="86360"/>
                </a:lnTo>
                <a:lnTo>
                  <a:pt x="453390" y="97789"/>
                </a:lnTo>
                <a:lnTo>
                  <a:pt x="435609" y="110489"/>
                </a:lnTo>
                <a:lnTo>
                  <a:pt x="420369" y="125730"/>
                </a:lnTo>
                <a:lnTo>
                  <a:pt x="405130" y="142239"/>
                </a:lnTo>
                <a:lnTo>
                  <a:pt x="393700" y="158750"/>
                </a:lnTo>
                <a:lnTo>
                  <a:pt x="378459" y="185420"/>
                </a:lnTo>
                <a:lnTo>
                  <a:pt x="364490" y="210820"/>
                </a:lnTo>
                <a:lnTo>
                  <a:pt x="355600" y="236220"/>
                </a:lnTo>
                <a:lnTo>
                  <a:pt x="346709" y="261620"/>
                </a:lnTo>
                <a:lnTo>
                  <a:pt x="339090" y="289560"/>
                </a:lnTo>
                <a:lnTo>
                  <a:pt x="332740" y="321310"/>
                </a:lnTo>
                <a:lnTo>
                  <a:pt x="327659" y="356870"/>
                </a:lnTo>
                <a:lnTo>
                  <a:pt x="321309" y="398780"/>
                </a:lnTo>
                <a:lnTo>
                  <a:pt x="314959" y="441960"/>
                </a:lnTo>
                <a:lnTo>
                  <a:pt x="311150" y="485139"/>
                </a:lnTo>
                <a:lnTo>
                  <a:pt x="308609" y="524510"/>
                </a:lnTo>
                <a:lnTo>
                  <a:pt x="303530" y="560070"/>
                </a:lnTo>
                <a:lnTo>
                  <a:pt x="295909" y="589280"/>
                </a:lnTo>
                <a:lnTo>
                  <a:pt x="285750" y="613410"/>
                </a:lnTo>
                <a:lnTo>
                  <a:pt x="271780" y="629920"/>
                </a:lnTo>
                <a:lnTo>
                  <a:pt x="252730" y="637539"/>
                </a:lnTo>
                <a:lnTo>
                  <a:pt x="228600" y="636270"/>
                </a:lnTo>
                <a:lnTo>
                  <a:pt x="207009" y="622300"/>
                </a:lnTo>
                <a:lnTo>
                  <a:pt x="186690" y="603250"/>
                </a:lnTo>
                <a:lnTo>
                  <a:pt x="170180" y="579120"/>
                </a:lnTo>
                <a:lnTo>
                  <a:pt x="156209" y="553720"/>
                </a:lnTo>
                <a:lnTo>
                  <a:pt x="146050" y="530860"/>
                </a:lnTo>
                <a:lnTo>
                  <a:pt x="139700" y="516889"/>
                </a:lnTo>
                <a:lnTo>
                  <a:pt x="137159" y="510539"/>
                </a:lnTo>
                <a:lnTo>
                  <a:pt x="0" y="579120"/>
                </a:lnTo>
                <a:lnTo>
                  <a:pt x="1269" y="581660"/>
                </a:lnTo>
                <a:lnTo>
                  <a:pt x="2540" y="590550"/>
                </a:lnTo>
                <a:lnTo>
                  <a:pt x="6350" y="601980"/>
                </a:lnTo>
                <a:lnTo>
                  <a:pt x="11430" y="617220"/>
                </a:lnTo>
                <a:lnTo>
                  <a:pt x="16509" y="637539"/>
                </a:lnTo>
                <a:lnTo>
                  <a:pt x="25400" y="660400"/>
                </a:lnTo>
                <a:lnTo>
                  <a:pt x="33019" y="685800"/>
                </a:lnTo>
                <a:lnTo>
                  <a:pt x="44450" y="712470"/>
                </a:lnTo>
                <a:lnTo>
                  <a:pt x="50800" y="726439"/>
                </a:lnTo>
                <a:lnTo>
                  <a:pt x="58419" y="740410"/>
                </a:lnTo>
                <a:lnTo>
                  <a:pt x="67309" y="755650"/>
                </a:lnTo>
                <a:lnTo>
                  <a:pt x="78740" y="769620"/>
                </a:lnTo>
                <a:lnTo>
                  <a:pt x="90169" y="784860"/>
                </a:lnTo>
                <a:lnTo>
                  <a:pt x="101600" y="797560"/>
                </a:lnTo>
                <a:lnTo>
                  <a:pt x="114300" y="810260"/>
                </a:lnTo>
                <a:lnTo>
                  <a:pt x="127000" y="824230"/>
                </a:lnTo>
                <a:lnTo>
                  <a:pt x="140969" y="835660"/>
                </a:lnTo>
                <a:lnTo>
                  <a:pt x="154940" y="847089"/>
                </a:lnTo>
                <a:lnTo>
                  <a:pt x="167640" y="857250"/>
                </a:lnTo>
                <a:lnTo>
                  <a:pt x="180340" y="866139"/>
                </a:lnTo>
                <a:lnTo>
                  <a:pt x="194309" y="872489"/>
                </a:lnTo>
                <a:close/>
              </a:path>
            </a:pathLst>
          </a:custGeom>
          <a:solidFill>
            <a:srgbClr val="D77B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9" name="object 25"/>
          <p:cNvSpPr>
            <a:spLocks noChangeArrowheads="1"/>
          </p:cNvSpPr>
          <p:nvPr/>
        </p:nvSpPr>
        <p:spPr bwMode="auto">
          <a:xfrm>
            <a:off x="558800" y="1741488"/>
            <a:ext cx="865188" cy="1028700"/>
          </a:xfrm>
          <a:custGeom>
            <a:avLst/>
            <a:gdLst>
              <a:gd name="T0" fmla="*/ 0 w 864869"/>
              <a:gd name="T1" fmla="*/ 0 h 1028700"/>
              <a:gd name="T2" fmla="*/ 864869 w 864869"/>
              <a:gd name="T3" fmla="*/ 1028700 h 1028700"/>
            </a:gdLst>
            <a:ahLst/>
            <a:cxnLst/>
            <a:rect l="T0" t="T1" r="T2" b="T3"/>
            <a:pathLst>
              <a:path w="864869" h="1028700">
                <a:moveTo>
                  <a:pt x="627380" y="825500"/>
                </a:moveTo>
                <a:lnTo>
                  <a:pt x="627380" y="788669"/>
                </a:lnTo>
                <a:lnTo>
                  <a:pt x="843280" y="713739"/>
                </a:lnTo>
                <a:lnTo>
                  <a:pt x="864869" y="16509"/>
                </a:lnTo>
                <a:lnTo>
                  <a:pt x="154940" y="0"/>
                </a:lnTo>
                <a:lnTo>
                  <a:pt x="17779" y="146050"/>
                </a:lnTo>
                <a:lnTo>
                  <a:pt x="55879" y="821689"/>
                </a:lnTo>
                <a:lnTo>
                  <a:pt x="265430" y="825500"/>
                </a:lnTo>
                <a:lnTo>
                  <a:pt x="265430" y="847089"/>
                </a:lnTo>
                <a:lnTo>
                  <a:pt x="0" y="872489"/>
                </a:lnTo>
                <a:lnTo>
                  <a:pt x="0" y="946150"/>
                </a:lnTo>
                <a:lnTo>
                  <a:pt x="218440" y="1028700"/>
                </a:lnTo>
                <a:lnTo>
                  <a:pt x="814069" y="904239"/>
                </a:lnTo>
                <a:lnTo>
                  <a:pt x="814069" y="859789"/>
                </a:lnTo>
                <a:lnTo>
                  <a:pt x="627380" y="825500"/>
                </a:lnTo>
                <a:close/>
              </a:path>
            </a:pathLst>
          </a:cu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0" name="object 26"/>
          <p:cNvSpPr>
            <a:spLocks noChangeArrowheads="1"/>
          </p:cNvSpPr>
          <p:nvPr/>
        </p:nvSpPr>
        <p:spPr bwMode="auto">
          <a:xfrm>
            <a:off x="692150" y="2628900"/>
            <a:ext cx="762000" cy="293688"/>
          </a:xfrm>
          <a:custGeom>
            <a:avLst/>
            <a:gdLst>
              <a:gd name="T0" fmla="*/ 0 w 762000"/>
              <a:gd name="T1" fmla="*/ 0 h 293370"/>
              <a:gd name="T2" fmla="*/ 762000 w 762000"/>
              <a:gd name="T3" fmla="*/ 293370 h 293370"/>
            </a:gdLst>
            <a:ahLst/>
            <a:cxnLst/>
            <a:rect l="T0" t="T1" r="T2" b="T3"/>
            <a:pathLst>
              <a:path w="762000" h="293370">
                <a:moveTo>
                  <a:pt x="3809" y="115570"/>
                </a:moveTo>
                <a:lnTo>
                  <a:pt x="0" y="173989"/>
                </a:lnTo>
                <a:lnTo>
                  <a:pt x="293369" y="293370"/>
                </a:lnTo>
                <a:lnTo>
                  <a:pt x="744219" y="165100"/>
                </a:lnTo>
                <a:lnTo>
                  <a:pt x="762000" y="34289"/>
                </a:lnTo>
                <a:lnTo>
                  <a:pt x="659130" y="0"/>
                </a:lnTo>
                <a:lnTo>
                  <a:pt x="3809" y="115570"/>
                </a:lnTo>
                <a:close/>
              </a:path>
            </a:pathLst>
          </a:cu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1" name="object 27"/>
          <p:cNvSpPr>
            <a:spLocks noChangeArrowheads="1"/>
          </p:cNvSpPr>
          <p:nvPr/>
        </p:nvSpPr>
        <p:spPr bwMode="auto">
          <a:xfrm>
            <a:off x="1306513" y="2651125"/>
            <a:ext cx="147637" cy="192088"/>
          </a:xfrm>
          <a:custGeom>
            <a:avLst/>
            <a:gdLst>
              <a:gd name="T0" fmla="*/ 0 w 147319"/>
              <a:gd name="T1" fmla="*/ 0 h 193039"/>
              <a:gd name="T2" fmla="*/ 147319 w 147319"/>
              <a:gd name="T3" fmla="*/ 193039 h 193039"/>
            </a:gdLst>
            <a:ahLst/>
            <a:cxnLst/>
            <a:rect l="T0" t="T1" r="T2" b="T3"/>
            <a:pathLst>
              <a:path w="147319" h="193039">
                <a:moveTo>
                  <a:pt x="0" y="43180"/>
                </a:moveTo>
                <a:lnTo>
                  <a:pt x="3809" y="54610"/>
                </a:lnTo>
                <a:lnTo>
                  <a:pt x="5079" y="58420"/>
                </a:lnTo>
                <a:lnTo>
                  <a:pt x="3809" y="64770"/>
                </a:lnTo>
                <a:lnTo>
                  <a:pt x="2539" y="72389"/>
                </a:lnTo>
                <a:lnTo>
                  <a:pt x="5079" y="78739"/>
                </a:lnTo>
                <a:lnTo>
                  <a:pt x="13969" y="88900"/>
                </a:lnTo>
                <a:lnTo>
                  <a:pt x="24129" y="97789"/>
                </a:lnTo>
                <a:lnTo>
                  <a:pt x="34289" y="106680"/>
                </a:lnTo>
                <a:lnTo>
                  <a:pt x="45719" y="115570"/>
                </a:lnTo>
                <a:lnTo>
                  <a:pt x="54609" y="121920"/>
                </a:lnTo>
                <a:lnTo>
                  <a:pt x="62229" y="128270"/>
                </a:lnTo>
                <a:lnTo>
                  <a:pt x="67309" y="130810"/>
                </a:lnTo>
                <a:lnTo>
                  <a:pt x="69850" y="132080"/>
                </a:lnTo>
                <a:lnTo>
                  <a:pt x="113029" y="193039"/>
                </a:lnTo>
                <a:lnTo>
                  <a:pt x="147319" y="33020"/>
                </a:lnTo>
                <a:lnTo>
                  <a:pt x="57150" y="0"/>
                </a:lnTo>
                <a:lnTo>
                  <a:pt x="53339" y="0"/>
                </a:lnTo>
                <a:lnTo>
                  <a:pt x="45719" y="3810"/>
                </a:lnTo>
                <a:lnTo>
                  <a:pt x="34289" y="8889"/>
                </a:lnTo>
                <a:lnTo>
                  <a:pt x="22859" y="15239"/>
                </a:lnTo>
                <a:lnTo>
                  <a:pt x="10159" y="22860"/>
                </a:lnTo>
                <a:lnTo>
                  <a:pt x="3809" y="31750"/>
                </a:lnTo>
                <a:lnTo>
                  <a:pt x="0" y="43180"/>
                </a:lnTo>
                <a:close/>
              </a:path>
            </a:pathLst>
          </a:custGeom>
          <a:solidFill>
            <a:srgbClr val="F1CC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2" name="object 28"/>
          <p:cNvSpPr>
            <a:spLocks noChangeArrowheads="1"/>
          </p:cNvSpPr>
          <p:nvPr/>
        </p:nvSpPr>
        <p:spPr bwMode="auto">
          <a:xfrm>
            <a:off x="1036638" y="2693988"/>
            <a:ext cx="230187" cy="249237"/>
          </a:xfrm>
          <a:custGeom>
            <a:avLst/>
            <a:gdLst>
              <a:gd name="T0" fmla="*/ 0 w 229870"/>
              <a:gd name="T1" fmla="*/ 0 h 248919"/>
              <a:gd name="T2" fmla="*/ 229870 w 229870"/>
              <a:gd name="T3" fmla="*/ 248919 h 248919"/>
            </a:gdLst>
            <a:ahLst/>
            <a:cxnLst/>
            <a:rect l="T0" t="T1" r="T2" b="T3"/>
            <a:pathLst>
              <a:path w="229870" h="248919">
                <a:moveTo>
                  <a:pt x="109220" y="234950"/>
                </a:moveTo>
                <a:lnTo>
                  <a:pt x="132080" y="222250"/>
                </a:lnTo>
                <a:lnTo>
                  <a:pt x="152400" y="208279"/>
                </a:lnTo>
                <a:lnTo>
                  <a:pt x="167640" y="195579"/>
                </a:lnTo>
                <a:lnTo>
                  <a:pt x="180340" y="187959"/>
                </a:lnTo>
                <a:lnTo>
                  <a:pt x="182880" y="184150"/>
                </a:lnTo>
                <a:lnTo>
                  <a:pt x="185420" y="181609"/>
                </a:lnTo>
                <a:lnTo>
                  <a:pt x="190500" y="172719"/>
                </a:lnTo>
                <a:lnTo>
                  <a:pt x="198120" y="161289"/>
                </a:lnTo>
                <a:lnTo>
                  <a:pt x="207010" y="147319"/>
                </a:lnTo>
                <a:lnTo>
                  <a:pt x="214630" y="132079"/>
                </a:lnTo>
                <a:lnTo>
                  <a:pt x="223520" y="119379"/>
                </a:lnTo>
                <a:lnTo>
                  <a:pt x="228600" y="106679"/>
                </a:lnTo>
                <a:lnTo>
                  <a:pt x="229870" y="100329"/>
                </a:lnTo>
                <a:lnTo>
                  <a:pt x="229870" y="80009"/>
                </a:lnTo>
                <a:lnTo>
                  <a:pt x="227330" y="46989"/>
                </a:lnTo>
                <a:lnTo>
                  <a:pt x="219710" y="16509"/>
                </a:lnTo>
                <a:lnTo>
                  <a:pt x="204470" y="1269"/>
                </a:lnTo>
                <a:lnTo>
                  <a:pt x="196850" y="2539"/>
                </a:lnTo>
                <a:lnTo>
                  <a:pt x="189230" y="7619"/>
                </a:lnTo>
                <a:lnTo>
                  <a:pt x="184150" y="15239"/>
                </a:lnTo>
                <a:lnTo>
                  <a:pt x="180340" y="24129"/>
                </a:lnTo>
                <a:lnTo>
                  <a:pt x="176530" y="34289"/>
                </a:lnTo>
                <a:lnTo>
                  <a:pt x="175260" y="43179"/>
                </a:lnTo>
                <a:lnTo>
                  <a:pt x="173990" y="48259"/>
                </a:lnTo>
                <a:lnTo>
                  <a:pt x="173990" y="50800"/>
                </a:lnTo>
                <a:lnTo>
                  <a:pt x="172720" y="49529"/>
                </a:lnTo>
                <a:lnTo>
                  <a:pt x="170180" y="44450"/>
                </a:lnTo>
                <a:lnTo>
                  <a:pt x="166370" y="38100"/>
                </a:lnTo>
                <a:lnTo>
                  <a:pt x="162560" y="29209"/>
                </a:lnTo>
                <a:lnTo>
                  <a:pt x="157480" y="20319"/>
                </a:lnTo>
                <a:lnTo>
                  <a:pt x="153670" y="12700"/>
                </a:lnTo>
                <a:lnTo>
                  <a:pt x="148590" y="6350"/>
                </a:lnTo>
                <a:lnTo>
                  <a:pt x="144780" y="1269"/>
                </a:lnTo>
                <a:lnTo>
                  <a:pt x="142240" y="0"/>
                </a:lnTo>
                <a:lnTo>
                  <a:pt x="127000" y="0"/>
                </a:lnTo>
                <a:lnTo>
                  <a:pt x="116840" y="1269"/>
                </a:lnTo>
                <a:lnTo>
                  <a:pt x="105410" y="3809"/>
                </a:lnTo>
                <a:lnTo>
                  <a:pt x="92710" y="6350"/>
                </a:lnTo>
                <a:lnTo>
                  <a:pt x="80010" y="8889"/>
                </a:lnTo>
                <a:lnTo>
                  <a:pt x="66040" y="11429"/>
                </a:lnTo>
                <a:lnTo>
                  <a:pt x="52070" y="13969"/>
                </a:lnTo>
                <a:lnTo>
                  <a:pt x="39370" y="19050"/>
                </a:lnTo>
                <a:lnTo>
                  <a:pt x="26670" y="22859"/>
                </a:lnTo>
                <a:lnTo>
                  <a:pt x="16510" y="26669"/>
                </a:lnTo>
                <a:lnTo>
                  <a:pt x="8890" y="30479"/>
                </a:lnTo>
                <a:lnTo>
                  <a:pt x="2540" y="34289"/>
                </a:lnTo>
                <a:lnTo>
                  <a:pt x="0" y="39369"/>
                </a:lnTo>
                <a:lnTo>
                  <a:pt x="0" y="43179"/>
                </a:lnTo>
                <a:lnTo>
                  <a:pt x="8890" y="58419"/>
                </a:lnTo>
                <a:lnTo>
                  <a:pt x="17780" y="74929"/>
                </a:lnTo>
                <a:lnTo>
                  <a:pt x="22860" y="95250"/>
                </a:lnTo>
                <a:lnTo>
                  <a:pt x="25400" y="116839"/>
                </a:lnTo>
                <a:lnTo>
                  <a:pt x="25400" y="132079"/>
                </a:lnTo>
                <a:lnTo>
                  <a:pt x="24130" y="148589"/>
                </a:lnTo>
                <a:lnTo>
                  <a:pt x="24130" y="186689"/>
                </a:lnTo>
                <a:lnTo>
                  <a:pt x="25400" y="203200"/>
                </a:lnTo>
                <a:lnTo>
                  <a:pt x="30480" y="220979"/>
                </a:lnTo>
                <a:lnTo>
                  <a:pt x="39370" y="234950"/>
                </a:lnTo>
                <a:lnTo>
                  <a:pt x="50800" y="245109"/>
                </a:lnTo>
                <a:lnTo>
                  <a:pt x="67310" y="248919"/>
                </a:lnTo>
                <a:lnTo>
                  <a:pt x="87630" y="243839"/>
                </a:lnTo>
                <a:lnTo>
                  <a:pt x="109220" y="234950"/>
                </a:lnTo>
                <a:close/>
              </a:path>
            </a:pathLst>
          </a:custGeom>
          <a:solidFill>
            <a:srgbClr val="F1CC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3" name="object 29"/>
          <p:cNvSpPr>
            <a:spLocks noChangeArrowheads="1"/>
          </p:cNvSpPr>
          <p:nvPr/>
        </p:nvSpPr>
        <p:spPr bwMode="auto">
          <a:xfrm>
            <a:off x="1614488" y="2733675"/>
            <a:ext cx="630237" cy="590550"/>
          </a:xfrm>
          <a:custGeom>
            <a:avLst/>
            <a:gdLst>
              <a:gd name="T0" fmla="*/ 0 w 629919"/>
              <a:gd name="T1" fmla="*/ 0 h 589279"/>
              <a:gd name="T2" fmla="*/ 629919 w 629919"/>
              <a:gd name="T3" fmla="*/ 589279 h 589279"/>
            </a:gdLst>
            <a:ahLst/>
            <a:cxnLst/>
            <a:rect l="T0" t="T1" r="T2" b="T3"/>
            <a:pathLst>
              <a:path w="629919" h="589279">
                <a:moveTo>
                  <a:pt x="50800" y="134619"/>
                </a:moveTo>
                <a:lnTo>
                  <a:pt x="40640" y="157479"/>
                </a:lnTo>
                <a:lnTo>
                  <a:pt x="30480" y="181610"/>
                </a:lnTo>
                <a:lnTo>
                  <a:pt x="24130" y="201929"/>
                </a:lnTo>
                <a:lnTo>
                  <a:pt x="20319" y="218439"/>
                </a:lnTo>
                <a:lnTo>
                  <a:pt x="12700" y="295910"/>
                </a:lnTo>
                <a:lnTo>
                  <a:pt x="6350" y="369569"/>
                </a:lnTo>
                <a:lnTo>
                  <a:pt x="1270" y="424179"/>
                </a:lnTo>
                <a:lnTo>
                  <a:pt x="0" y="447039"/>
                </a:lnTo>
                <a:lnTo>
                  <a:pt x="1270" y="452119"/>
                </a:lnTo>
                <a:lnTo>
                  <a:pt x="3810" y="462279"/>
                </a:lnTo>
                <a:lnTo>
                  <a:pt x="8890" y="480060"/>
                </a:lnTo>
                <a:lnTo>
                  <a:pt x="17780" y="499110"/>
                </a:lnTo>
                <a:lnTo>
                  <a:pt x="29210" y="520700"/>
                </a:lnTo>
                <a:lnTo>
                  <a:pt x="45719" y="541019"/>
                </a:lnTo>
                <a:lnTo>
                  <a:pt x="67310" y="558800"/>
                </a:lnTo>
                <a:lnTo>
                  <a:pt x="95250" y="571500"/>
                </a:lnTo>
                <a:lnTo>
                  <a:pt x="115569" y="577850"/>
                </a:lnTo>
                <a:lnTo>
                  <a:pt x="137160" y="582929"/>
                </a:lnTo>
                <a:lnTo>
                  <a:pt x="157480" y="586739"/>
                </a:lnTo>
                <a:lnTo>
                  <a:pt x="176530" y="588010"/>
                </a:lnTo>
                <a:lnTo>
                  <a:pt x="194310" y="589279"/>
                </a:lnTo>
                <a:lnTo>
                  <a:pt x="212090" y="589279"/>
                </a:lnTo>
                <a:lnTo>
                  <a:pt x="228600" y="586739"/>
                </a:lnTo>
                <a:lnTo>
                  <a:pt x="242569" y="585469"/>
                </a:lnTo>
                <a:lnTo>
                  <a:pt x="255269" y="582929"/>
                </a:lnTo>
                <a:lnTo>
                  <a:pt x="267969" y="580389"/>
                </a:lnTo>
                <a:lnTo>
                  <a:pt x="279400" y="576579"/>
                </a:lnTo>
                <a:lnTo>
                  <a:pt x="287019" y="574039"/>
                </a:lnTo>
                <a:lnTo>
                  <a:pt x="294640" y="571500"/>
                </a:lnTo>
                <a:lnTo>
                  <a:pt x="299719" y="570229"/>
                </a:lnTo>
                <a:lnTo>
                  <a:pt x="302260" y="568960"/>
                </a:lnTo>
                <a:lnTo>
                  <a:pt x="306069" y="567689"/>
                </a:lnTo>
                <a:lnTo>
                  <a:pt x="314960" y="565150"/>
                </a:lnTo>
                <a:lnTo>
                  <a:pt x="328930" y="560069"/>
                </a:lnTo>
                <a:lnTo>
                  <a:pt x="345440" y="554989"/>
                </a:lnTo>
                <a:lnTo>
                  <a:pt x="365760" y="547369"/>
                </a:lnTo>
                <a:lnTo>
                  <a:pt x="388619" y="539750"/>
                </a:lnTo>
                <a:lnTo>
                  <a:pt x="412750" y="530860"/>
                </a:lnTo>
                <a:lnTo>
                  <a:pt x="438150" y="521969"/>
                </a:lnTo>
                <a:lnTo>
                  <a:pt x="463550" y="513079"/>
                </a:lnTo>
                <a:lnTo>
                  <a:pt x="488950" y="504189"/>
                </a:lnTo>
                <a:lnTo>
                  <a:pt x="513080" y="495300"/>
                </a:lnTo>
                <a:lnTo>
                  <a:pt x="533400" y="486410"/>
                </a:lnTo>
                <a:lnTo>
                  <a:pt x="553719" y="477519"/>
                </a:lnTo>
                <a:lnTo>
                  <a:pt x="567690" y="468629"/>
                </a:lnTo>
                <a:lnTo>
                  <a:pt x="579119" y="462279"/>
                </a:lnTo>
                <a:lnTo>
                  <a:pt x="599440" y="420369"/>
                </a:lnTo>
                <a:lnTo>
                  <a:pt x="610869" y="370839"/>
                </a:lnTo>
                <a:lnTo>
                  <a:pt x="621030" y="313689"/>
                </a:lnTo>
                <a:lnTo>
                  <a:pt x="627380" y="251460"/>
                </a:lnTo>
                <a:lnTo>
                  <a:pt x="629919" y="190500"/>
                </a:lnTo>
                <a:lnTo>
                  <a:pt x="627380" y="135889"/>
                </a:lnTo>
                <a:lnTo>
                  <a:pt x="618490" y="91439"/>
                </a:lnTo>
                <a:lnTo>
                  <a:pt x="604519" y="60960"/>
                </a:lnTo>
                <a:lnTo>
                  <a:pt x="585469" y="40639"/>
                </a:lnTo>
                <a:lnTo>
                  <a:pt x="567690" y="25400"/>
                </a:lnTo>
                <a:lnTo>
                  <a:pt x="549910" y="13969"/>
                </a:lnTo>
                <a:lnTo>
                  <a:pt x="534669" y="6350"/>
                </a:lnTo>
                <a:lnTo>
                  <a:pt x="510540" y="0"/>
                </a:lnTo>
                <a:lnTo>
                  <a:pt x="450850" y="0"/>
                </a:lnTo>
                <a:lnTo>
                  <a:pt x="435610" y="1269"/>
                </a:lnTo>
                <a:lnTo>
                  <a:pt x="416560" y="2539"/>
                </a:lnTo>
                <a:lnTo>
                  <a:pt x="397510" y="3810"/>
                </a:lnTo>
                <a:lnTo>
                  <a:pt x="377190" y="5079"/>
                </a:lnTo>
                <a:lnTo>
                  <a:pt x="355600" y="7619"/>
                </a:lnTo>
                <a:lnTo>
                  <a:pt x="335280" y="10160"/>
                </a:lnTo>
                <a:lnTo>
                  <a:pt x="312419" y="12700"/>
                </a:lnTo>
                <a:lnTo>
                  <a:pt x="290830" y="17779"/>
                </a:lnTo>
                <a:lnTo>
                  <a:pt x="269240" y="21589"/>
                </a:lnTo>
                <a:lnTo>
                  <a:pt x="248919" y="26669"/>
                </a:lnTo>
                <a:lnTo>
                  <a:pt x="222250" y="34289"/>
                </a:lnTo>
                <a:lnTo>
                  <a:pt x="198119" y="40639"/>
                </a:lnTo>
                <a:lnTo>
                  <a:pt x="177800" y="46989"/>
                </a:lnTo>
                <a:lnTo>
                  <a:pt x="158750" y="52069"/>
                </a:lnTo>
                <a:lnTo>
                  <a:pt x="143510" y="57150"/>
                </a:lnTo>
                <a:lnTo>
                  <a:pt x="129540" y="62229"/>
                </a:lnTo>
                <a:lnTo>
                  <a:pt x="118110" y="66039"/>
                </a:lnTo>
                <a:lnTo>
                  <a:pt x="105410" y="69850"/>
                </a:lnTo>
                <a:lnTo>
                  <a:pt x="91440" y="78739"/>
                </a:lnTo>
                <a:lnTo>
                  <a:pt x="77469" y="93979"/>
                </a:lnTo>
                <a:lnTo>
                  <a:pt x="64769" y="113029"/>
                </a:lnTo>
                <a:lnTo>
                  <a:pt x="50800" y="134619"/>
                </a:lnTo>
                <a:close/>
              </a:path>
            </a:pathLst>
          </a:custGeom>
          <a:solidFill>
            <a:srgbClr val="58A2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4" name="object 30"/>
          <p:cNvSpPr>
            <a:spLocks noChangeArrowheads="1"/>
          </p:cNvSpPr>
          <p:nvPr/>
        </p:nvSpPr>
        <p:spPr bwMode="auto">
          <a:xfrm>
            <a:off x="1878013" y="2882900"/>
            <a:ext cx="269875" cy="568325"/>
          </a:xfrm>
          <a:custGeom>
            <a:avLst/>
            <a:gdLst>
              <a:gd name="T0" fmla="*/ 0 w 269239"/>
              <a:gd name="T1" fmla="*/ 0 h 567689"/>
              <a:gd name="T2" fmla="*/ 269239 w 269239"/>
              <a:gd name="T3" fmla="*/ 567689 h 567689"/>
            </a:gdLst>
            <a:ahLst/>
            <a:cxnLst/>
            <a:rect l="T0" t="T1" r="T2" b="T3"/>
            <a:pathLst>
              <a:path w="269239" h="567689">
                <a:moveTo>
                  <a:pt x="269239" y="22860"/>
                </a:moveTo>
                <a:lnTo>
                  <a:pt x="269239" y="19050"/>
                </a:lnTo>
                <a:lnTo>
                  <a:pt x="267969" y="16510"/>
                </a:lnTo>
                <a:lnTo>
                  <a:pt x="264159" y="11429"/>
                </a:lnTo>
                <a:lnTo>
                  <a:pt x="256539" y="7620"/>
                </a:lnTo>
                <a:lnTo>
                  <a:pt x="246380" y="5079"/>
                </a:lnTo>
                <a:lnTo>
                  <a:pt x="229869" y="1270"/>
                </a:lnTo>
                <a:lnTo>
                  <a:pt x="208280" y="0"/>
                </a:lnTo>
                <a:lnTo>
                  <a:pt x="182880" y="1270"/>
                </a:lnTo>
                <a:lnTo>
                  <a:pt x="158750" y="5079"/>
                </a:lnTo>
                <a:lnTo>
                  <a:pt x="137159" y="10160"/>
                </a:lnTo>
                <a:lnTo>
                  <a:pt x="118109" y="16510"/>
                </a:lnTo>
                <a:lnTo>
                  <a:pt x="101600" y="24129"/>
                </a:lnTo>
                <a:lnTo>
                  <a:pt x="88900" y="30479"/>
                </a:lnTo>
                <a:lnTo>
                  <a:pt x="82550" y="35560"/>
                </a:lnTo>
                <a:lnTo>
                  <a:pt x="78739" y="36829"/>
                </a:lnTo>
                <a:lnTo>
                  <a:pt x="0" y="567689"/>
                </a:lnTo>
                <a:lnTo>
                  <a:pt x="182880" y="567689"/>
                </a:lnTo>
                <a:lnTo>
                  <a:pt x="269239" y="22860"/>
                </a:lnTo>
                <a:close/>
              </a:path>
            </a:pathLst>
          </a:cu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5" name="object 31"/>
          <p:cNvSpPr>
            <a:spLocks noChangeArrowheads="1"/>
          </p:cNvSpPr>
          <p:nvPr/>
        </p:nvSpPr>
        <p:spPr bwMode="auto">
          <a:xfrm>
            <a:off x="569913" y="2282825"/>
            <a:ext cx="1581150" cy="776288"/>
          </a:xfrm>
          <a:custGeom>
            <a:avLst/>
            <a:gdLst>
              <a:gd name="T0" fmla="*/ 0 w 1581150"/>
              <a:gd name="T1" fmla="*/ 0 h 775969"/>
              <a:gd name="T2" fmla="*/ 1581150 w 1581150"/>
              <a:gd name="T3" fmla="*/ 775969 h 775969"/>
            </a:gdLst>
            <a:ahLst/>
            <a:cxnLst/>
            <a:rect l="T0" t="T1" r="T2" b="T3"/>
            <a:pathLst>
              <a:path w="1581150" h="775969">
                <a:moveTo>
                  <a:pt x="712470" y="750569"/>
                </a:moveTo>
                <a:lnTo>
                  <a:pt x="726440" y="759460"/>
                </a:lnTo>
                <a:lnTo>
                  <a:pt x="741680" y="768350"/>
                </a:lnTo>
                <a:lnTo>
                  <a:pt x="756920" y="772160"/>
                </a:lnTo>
                <a:lnTo>
                  <a:pt x="773430" y="775969"/>
                </a:lnTo>
                <a:lnTo>
                  <a:pt x="791210" y="773429"/>
                </a:lnTo>
                <a:lnTo>
                  <a:pt x="803910" y="769619"/>
                </a:lnTo>
                <a:lnTo>
                  <a:pt x="815339" y="764539"/>
                </a:lnTo>
                <a:lnTo>
                  <a:pt x="824230" y="756919"/>
                </a:lnTo>
                <a:lnTo>
                  <a:pt x="833119" y="748029"/>
                </a:lnTo>
                <a:lnTo>
                  <a:pt x="838200" y="737869"/>
                </a:lnTo>
                <a:lnTo>
                  <a:pt x="843280" y="727710"/>
                </a:lnTo>
                <a:lnTo>
                  <a:pt x="848360" y="716279"/>
                </a:lnTo>
                <a:lnTo>
                  <a:pt x="850900" y="703579"/>
                </a:lnTo>
                <a:lnTo>
                  <a:pt x="878839" y="488950"/>
                </a:lnTo>
                <a:lnTo>
                  <a:pt x="880110" y="472439"/>
                </a:lnTo>
                <a:lnTo>
                  <a:pt x="883919" y="454660"/>
                </a:lnTo>
                <a:lnTo>
                  <a:pt x="886460" y="439419"/>
                </a:lnTo>
                <a:lnTo>
                  <a:pt x="890269" y="422910"/>
                </a:lnTo>
                <a:lnTo>
                  <a:pt x="894080" y="407669"/>
                </a:lnTo>
                <a:lnTo>
                  <a:pt x="897889" y="392429"/>
                </a:lnTo>
                <a:lnTo>
                  <a:pt x="902969" y="375919"/>
                </a:lnTo>
                <a:lnTo>
                  <a:pt x="908050" y="360679"/>
                </a:lnTo>
                <a:lnTo>
                  <a:pt x="914400" y="342900"/>
                </a:lnTo>
                <a:lnTo>
                  <a:pt x="923289" y="326389"/>
                </a:lnTo>
                <a:lnTo>
                  <a:pt x="932180" y="308610"/>
                </a:lnTo>
                <a:lnTo>
                  <a:pt x="943610" y="292100"/>
                </a:lnTo>
                <a:lnTo>
                  <a:pt x="955039" y="275589"/>
                </a:lnTo>
                <a:lnTo>
                  <a:pt x="967739" y="259079"/>
                </a:lnTo>
                <a:lnTo>
                  <a:pt x="981710" y="245110"/>
                </a:lnTo>
                <a:lnTo>
                  <a:pt x="995680" y="231139"/>
                </a:lnTo>
                <a:lnTo>
                  <a:pt x="1010919" y="218439"/>
                </a:lnTo>
                <a:lnTo>
                  <a:pt x="1027430" y="205739"/>
                </a:lnTo>
                <a:lnTo>
                  <a:pt x="1045210" y="195579"/>
                </a:lnTo>
                <a:lnTo>
                  <a:pt x="1061720" y="186689"/>
                </a:lnTo>
                <a:lnTo>
                  <a:pt x="1080770" y="177800"/>
                </a:lnTo>
                <a:lnTo>
                  <a:pt x="1098550" y="170179"/>
                </a:lnTo>
                <a:lnTo>
                  <a:pt x="1118870" y="166369"/>
                </a:lnTo>
                <a:lnTo>
                  <a:pt x="1139189" y="162560"/>
                </a:lnTo>
                <a:lnTo>
                  <a:pt x="1149350" y="175260"/>
                </a:lnTo>
                <a:lnTo>
                  <a:pt x="1159509" y="186689"/>
                </a:lnTo>
                <a:lnTo>
                  <a:pt x="1169670" y="196850"/>
                </a:lnTo>
                <a:lnTo>
                  <a:pt x="1181100" y="205739"/>
                </a:lnTo>
                <a:lnTo>
                  <a:pt x="1193800" y="214629"/>
                </a:lnTo>
                <a:lnTo>
                  <a:pt x="1209039" y="220979"/>
                </a:lnTo>
                <a:lnTo>
                  <a:pt x="1226820" y="228600"/>
                </a:lnTo>
                <a:lnTo>
                  <a:pt x="1249680" y="234950"/>
                </a:lnTo>
                <a:lnTo>
                  <a:pt x="1262380" y="237489"/>
                </a:lnTo>
                <a:lnTo>
                  <a:pt x="1273809" y="238760"/>
                </a:lnTo>
                <a:lnTo>
                  <a:pt x="1299209" y="238760"/>
                </a:lnTo>
                <a:lnTo>
                  <a:pt x="1310639" y="237489"/>
                </a:lnTo>
                <a:lnTo>
                  <a:pt x="1322070" y="236219"/>
                </a:lnTo>
                <a:lnTo>
                  <a:pt x="1333500" y="232410"/>
                </a:lnTo>
                <a:lnTo>
                  <a:pt x="1344930" y="228600"/>
                </a:lnTo>
                <a:lnTo>
                  <a:pt x="1356359" y="224789"/>
                </a:lnTo>
                <a:lnTo>
                  <a:pt x="1366520" y="219710"/>
                </a:lnTo>
                <a:lnTo>
                  <a:pt x="1376680" y="214629"/>
                </a:lnTo>
                <a:lnTo>
                  <a:pt x="1386839" y="208279"/>
                </a:lnTo>
                <a:lnTo>
                  <a:pt x="1397000" y="200660"/>
                </a:lnTo>
                <a:lnTo>
                  <a:pt x="1407159" y="193039"/>
                </a:lnTo>
                <a:lnTo>
                  <a:pt x="1416050" y="185419"/>
                </a:lnTo>
                <a:lnTo>
                  <a:pt x="1424939" y="176529"/>
                </a:lnTo>
                <a:lnTo>
                  <a:pt x="1454150" y="193039"/>
                </a:lnTo>
                <a:lnTo>
                  <a:pt x="1480820" y="213360"/>
                </a:lnTo>
                <a:lnTo>
                  <a:pt x="1502409" y="236219"/>
                </a:lnTo>
                <a:lnTo>
                  <a:pt x="1521459" y="262889"/>
                </a:lnTo>
                <a:lnTo>
                  <a:pt x="1536700" y="292100"/>
                </a:lnTo>
                <a:lnTo>
                  <a:pt x="1548130" y="323850"/>
                </a:lnTo>
                <a:lnTo>
                  <a:pt x="1554480" y="354329"/>
                </a:lnTo>
                <a:lnTo>
                  <a:pt x="1557020" y="387350"/>
                </a:lnTo>
                <a:lnTo>
                  <a:pt x="1559559" y="410210"/>
                </a:lnTo>
                <a:lnTo>
                  <a:pt x="1562100" y="434339"/>
                </a:lnTo>
                <a:lnTo>
                  <a:pt x="1564639" y="453389"/>
                </a:lnTo>
                <a:lnTo>
                  <a:pt x="1567180" y="458469"/>
                </a:lnTo>
                <a:lnTo>
                  <a:pt x="1577339" y="419100"/>
                </a:lnTo>
                <a:lnTo>
                  <a:pt x="1581150" y="375919"/>
                </a:lnTo>
                <a:lnTo>
                  <a:pt x="1581150" y="334010"/>
                </a:lnTo>
                <a:lnTo>
                  <a:pt x="1573530" y="293369"/>
                </a:lnTo>
                <a:lnTo>
                  <a:pt x="1569720" y="279400"/>
                </a:lnTo>
                <a:lnTo>
                  <a:pt x="1564639" y="266700"/>
                </a:lnTo>
                <a:lnTo>
                  <a:pt x="1559559" y="252729"/>
                </a:lnTo>
                <a:lnTo>
                  <a:pt x="1551939" y="241300"/>
                </a:lnTo>
                <a:lnTo>
                  <a:pt x="1544320" y="229869"/>
                </a:lnTo>
                <a:lnTo>
                  <a:pt x="1536700" y="217169"/>
                </a:lnTo>
                <a:lnTo>
                  <a:pt x="1527809" y="205739"/>
                </a:lnTo>
                <a:lnTo>
                  <a:pt x="1517650" y="195579"/>
                </a:lnTo>
                <a:lnTo>
                  <a:pt x="1507489" y="185419"/>
                </a:lnTo>
                <a:lnTo>
                  <a:pt x="1496059" y="175260"/>
                </a:lnTo>
                <a:lnTo>
                  <a:pt x="1484630" y="165100"/>
                </a:lnTo>
                <a:lnTo>
                  <a:pt x="1473200" y="156210"/>
                </a:lnTo>
                <a:lnTo>
                  <a:pt x="1460500" y="148589"/>
                </a:lnTo>
                <a:lnTo>
                  <a:pt x="1447800" y="139700"/>
                </a:lnTo>
                <a:lnTo>
                  <a:pt x="1436370" y="133350"/>
                </a:lnTo>
                <a:lnTo>
                  <a:pt x="1423670" y="125729"/>
                </a:lnTo>
                <a:lnTo>
                  <a:pt x="1419859" y="127000"/>
                </a:lnTo>
                <a:lnTo>
                  <a:pt x="1414780" y="129539"/>
                </a:lnTo>
                <a:lnTo>
                  <a:pt x="1412239" y="133350"/>
                </a:lnTo>
                <a:lnTo>
                  <a:pt x="1408430" y="137160"/>
                </a:lnTo>
                <a:lnTo>
                  <a:pt x="1402080" y="143510"/>
                </a:lnTo>
                <a:lnTo>
                  <a:pt x="1394459" y="152400"/>
                </a:lnTo>
                <a:lnTo>
                  <a:pt x="1383030" y="161289"/>
                </a:lnTo>
                <a:lnTo>
                  <a:pt x="1372870" y="168910"/>
                </a:lnTo>
                <a:lnTo>
                  <a:pt x="1363980" y="176529"/>
                </a:lnTo>
                <a:lnTo>
                  <a:pt x="1355089" y="182879"/>
                </a:lnTo>
                <a:lnTo>
                  <a:pt x="1346200" y="186689"/>
                </a:lnTo>
                <a:lnTo>
                  <a:pt x="1338580" y="191769"/>
                </a:lnTo>
                <a:lnTo>
                  <a:pt x="1330959" y="194310"/>
                </a:lnTo>
                <a:lnTo>
                  <a:pt x="1323339" y="196850"/>
                </a:lnTo>
                <a:lnTo>
                  <a:pt x="1314450" y="198119"/>
                </a:lnTo>
                <a:lnTo>
                  <a:pt x="1306830" y="198119"/>
                </a:lnTo>
                <a:lnTo>
                  <a:pt x="1297939" y="199389"/>
                </a:lnTo>
                <a:lnTo>
                  <a:pt x="1289050" y="199389"/>
                </a:lnTo>
                <a:lnTo>
                  <a:pt x="1278889" y="198119"/>
                </a:lnTo>
                <a:lnTo>
                  <a:pt x="1256030" y="198119"/>
                </a:lnTo>
                <a:lnTo>
                  <a:pt x="1242059" y="196850"/>
                </a:lnTo>
                <a:lnTo>
                  <a:pt x="1234439" y="193039"/>
                </a:lnTo>
                <a:lnTo>
                  <a:pt x="1225550" y="190500"/>
                </a:lnTo>
                <a:lnTo>
                  <a:pt x="1216659" y="186689"/>
                </a:lnTo>
                <a:lnTo>
                  <a:pt x="1207770" y="182879"/>
                </a:lnTo>
                <a:lnTo>
                  <a:pt x="1198880" y="180339"/>
                </a:lnTo>
                <a:lnTo>
                  <a:pt x="1191259" y="173989"/>
                </a:lnTo>
                <a:lnTo>
                  <a:pt x="1184909" y="167639"/>
                </a:lnTo>
                <a:lnTo>
                  <a:pt x="1178559" y="161289"/>
                </a:lnTo>
                <a:lnTo>
                  <a:pt x="1181100" y="158750"/>
                </a:lnTo>
                <a:lnTo>
                  <a:pt x="1183639" y="154939"/>
                </a:lnTo>
                <a:lnTo>
                  <a:pt x="1184909" y="152400"/>
                </a:lnTo>
                <a:lnTo>
                  <a:pt x="1188720" y="148589"/>
                </a:lnTo>
                <a:lnTo>
                  <a:pt x="1195070" y="129539"/>
                </a:lnTo>
                <a:lnTo>
                  <a:pt x="1197609" y="109219"/>
                </a:lnTo>
                <a:lnTo>
                  <a:pt x="1197609" y="90169"/>
                </a:lnTo>
                <a:lnTo>
                  <a:pt x="1195070" y="71119"/>
                </a:lnTo>
                <a:lnTo>
                  <a:pt x="1191259" y="52069"/>
                </a:lnTo>
                <a:lnTo>
                  <a:pt x="1183639" y="33019"/>
                </a:lnTo>
                <a:lnTo>
                  <a:pt x="1174750" y="16510"/>
                </a:lnTo>
                <a:lnTo>
                  <a:pt x="1163320" y="0"/>
                </a:lnTo>
                <a:lnTo>
                  <a:pt x="1162050" y="5079"/>
                </a:lnTo>
                <a:lnTo>
                  <a:pt x="1163320" y="19050"/>
                </a:lnTo>
                <a:lnTo>
                  <a:pt x="1165859" y="39369"/>
                </a:lnTo>
                <a:lnTo>
                  <a:pt x="1165859" y="62229"/>
                </a:lnTo>
                <a:lnTo>
                  <a:pt x="1164589" y="86360"/>
                </a:lnTo>
                <a:lnTo>
                  <a:pt x="1159509" y="109219"/>
                </a:lnTo>
                <a:lnTo>
                  <a:pt x="1149350" y="127000"/>
                </a:lnTo>
                <a:lnTo>
                  <a:pt x="1132839" y="138429"/>
                </a:lnTo>
                <a:lnTo>
                  <a:pt x="1115059" y="138429"/>
                </a:lnTo>
                <a:lnTo>
                  <a:pt x="1096009" y="139700"/>
                </a:lnTo>
                <a:lnTo>
                  <a:pt x="1078230" y="143510"/>
                </a:lnTo>
                <a:lnTo>
                  <a:pt x="1061720" y="148589"/>
                </a:lnTo>
                <a:lnTo>
                  <a:pt x="1045210" y="153669"/>
                </a:lnTo>
                <a:lnTo>
                  <a:pt x="1027430" y="160019"/>
                </a:lnTo>
                <a:lnTo>
                  <a:pt x="1012189" y="167639"/>
                </a:lnTo>
                <a:lnTo>
                  <a:pt x="996950" y="176529"/>
                </a:lnTo>
                <a:lnTo>
                  <a:pt x="981710" y="186689"/>
                </a:lnTo>
                <a:lnTo>
                  <a:pt x="967739" y="196850"/>
                </a:lnTo>
                <a:lnTo>
                  <a:pt x="953769" y="208279"/>
                </a:lnTo>
                <a:lnTo>
                  <a:pt x="941069" y="220979"/>
                </a:lnTo>
                <a:lnTo>
                  <a:pt x="929639" y="233679"/>
                </a:lnTo>
                <a:lnTo>
                  <a:pt x="918210" y="247650"/>
                </a:lnTo>
                <a:lnTo>
                  <a:pt x="908050" y="261619"/>
                </a:lnTo>
                <a:lnTo>
                  <a:pt x="897889" y="276860"/>
                </a:lnTo>
                <a:lnTo>
                  <a:pt x="890269" y="289560"/>
                </a:lnTo>
                <a:lnTo>
                  <a:pt x="883919" y="304800"/>
                </a:lnTo>
                <a:lnTo>
                  <a:pt x="880110" y="318769"/>
                </a:lnTo>
                <a:lnTo>
                  <a:pt x="876300" y="332739"/>
                </a:lnTo>
                <a:lnTo>
                  <a:pt x="872489" y="346710"/>
                </a:lnTo>
                <a:lnTo>
                  <a:pt x="868680" y="361950"/>
                </a:lnTo>
                <a:lnTo>
                  <a:pt x="864869" y="375919"/>
                </a:lnTo>
                <a:lnTo>
                  <a:pt x="861060" y="391160"/>
                </a:lnTo>
                <a:lnTo>
                  <a:pt x="853439" y="387350"/>
                </a:lnTo>
                <a:lnTo>
                  <a:pt x="843280" y="383539"/>
                </a:lnTo>
                <a:lnTo>
                  <a:pt x="830580" y="379729"/>
                </a:lnTo>
                <a:lnTo>
                  <a:pt x="817880" y="375919"/>
                </a:lnTo>
                <a:lnTo>
                  <a:pt x="805180" y="370839"/>
                </a:lnTo>
                <a:lnTo>
                  <a:pt x="793750" y="364489"/>
                </a:lnTo>
                <a:lnTo>
                  <a:pt x="784860" y="359410"/>
                </a:lnTo>
                <a:lnTo>
                  <a:pt x="781050" y="353060"/>
                </a:lnTo>
                <a:lnTo>
                  <a:pt x="764540" y="355600"/>
                </a:lnTo>
                <a:lnTo>
                  <a:pt x="739140" y="360679"/>
                </a:lnTo>
                <a:lnTo>
                  <a:pt x="706120" y="364489"/>
                </a:lnTo>
                <a:lnTo>
                  <a:pt x="666750" y="372110"/>
                </a:lnTo>
                <a:lnTo>
                  <a:pt x="622300" y="379729"/>
                </a:lnTo>
                <a:lnTo>
                  <a:pt x="574040" y="386079"/>
                </a:lnTo>
                <a:lnTo>
                  <a:pt x="524510" y="394969"/>
                </a:lnTo>
                <a:lnTo>
                  <a:pt x="473710" y="402589"/>
                </a:lnTo>
                <a:lnTo>
                  <a:pt x="424180" y="410210"/>
                </a:lnTo>
                <a:lnTo>
                  <a:pt x="377189" y="419100"/>
                </a:lnTo>
                <a:lnTo>
                  <a:pt x="332739" y="425450"/>
                </a:lnTo>
                <a:lnTo>
                  <a:pt x="293370" y="431800"/>
                </a:lnTo>
                <a:lnTo>
                  <a:pt x="260350" y="436879"/>
                </a:lnTo>
                <a:lnTo>
                  <a:pt x="234950" y="440689"/>
                </a:lnTo>
                <a:lnTo>
                  <a:pt x="218440" y="443229"/>
                </a:lnTo>
                <a:lnTo>
                  <a:pt x="213360" y="444500"/>
                </a:lnTo>
                <a:lnTo>
                  <a:pt x="200660" y="440689"/>
                </a:lnTo>
                <a:lnTo>
                  <a:pt x="186690" y="435610"/>
                </a:lnTo>
                <a:lnTo>
                  <a:pt x="175260" y="433069"/>
                </a:lnTo>
                <a:lnTo>
                  <a:pt x="162560" y="427989"/>
                </a:lnTo>
                <a:lnTo>
                  <a:pt x="149860" y="422910"/>
                </a:lnTo>
                <a:lnTo>
                  <a:pt x="137160" y="420369"/>
                </a:lnTo>
                <a:lnTo>
                  <a:pt x="124460" y="416560"/>
                </a:lnTo>
                <a:lnTo>
                  <a:pt x="111760" y="411479"/>
                </a:lnTo>
                <a:lnTo>
                  <a:pt x="99060" y="407669"/>
                </a:lnTo>
                <a:lnTo>
                  <a:pt x="86360" y="403860"/>
                </a:lnTo>
                <a:lnTo>
                  <a:pt x="73660" y="398779"/>
                </a:lnTo>
                <a:lnTo>
                  <a:pt x="60960" y="394969"/>
                </a:lnTo>
                <a:lnTo>
                  <a:pt x="48260" y="392429"/>
                </a:lnTo>
                <a:lnTo>
                  <a:pt x="35560" y="388619"/>
                </a:lnTo>
                <a:lnTo>
                  <a:pt x="22860" y="384810"/>
                </a:lnTo>
                <a:lnTo>
                  <a:pt x="8890" y="381000"/>
                </a:lnTo>
                <a:lnTo>
                  <a:pt x="0" y="389889"/>
                </a:lnTo>
                <a:lnTo>
                  <a:pt x="2540" y="392429"/>
                </a:lnTo>
                <a:lnTo>
                  <a:pt x="8890" y="394969"/>
                </a:lnTo>
                <a:lnTo>
                  <a:pt x="17779" y="398779"/>
                </a:lnTo>
                <a:lnTo>
                  <a:pt x="29210" y="402589"/>
                </a:lnTo>
                <a:lnTo>
                  <a:pt x="43179" y="407669"/>
                </a:lnTo>
                <a:lnTo>
                  <a:pt x="57150" y="412750"/>
                </a:lnTo>
                <a:lnTo>
                  <a:pt x="72390" y="419100"/>
                </a:lnTo>
                <a:lnTo>
                  <a:pt x="88900" y="422910"/>
                </a:lnTo>
                <a:lnTo>
                  <a:pt x="104140" y="429260"/>
                </a:lnTo>
                <a:lnTo>
                  <a:pt x="119379" y="435610"/>
                </a:lnTo>
                <a:lnTo>
                  <a:pt x="134620" y="440689"/>
                </a:lnTo>
                <a:lnTo>
                  <a:pt x="147320" y="444500"/>
                </a:lnTo>
                <a:lnTo>
                  <a:pt x="158750" y="449579"/>
                </a:lnTo>
                <a:lnTo>
                  <a:pt x="166370" y="452119"/>
                </a:lnTo>
                <a:lnTo>
                  <a:pt x="172720" y="454660"/>
                </a:lnTo>
                <a:lnTo>
                  <a:pt x="173990" y="454660"/>
                </a:lnTo>
                <a:lnTo>
                  <a:pt x="170179" y="455929"/>
                </a:lnTo>
                <a:lnTo>
                  <a:pt x="166370" y="457200"/>
                </a:lnTo>
                <a:lnTo>
                  <a:pt x="162560" y="459739"/>
                </a:lnTo>
                <a:lnTo>
                  <a:pt x="156210" y="461010"/>
                </a:lnTo>
                <a:lnTo>
                  <a:pt x="152400" y="463550"/>
                </a:lnTo>
                <a:lnTo>
                  <a:pt x="147320" y="466089"/>
                </a:lnTo>
                <a:lnTo>
                  <a:pt x="143510" y="468629"/>
                </a:lnTo>
                <a:lnTo>
                  <a:pt x="393700" y="575310"/>
                </a:lnTo>
                <a:lnTo>
                  <a:pt x="397510" y="576579"/>
                </a:lnTo>
                <a:lnTo>
                  <a:pt x="402589" y="577850"/>
                </a:lnTo>
                <a:lnTo>
                  <a:pt x="407670" y="577850"/>
                </a:lnTo>
                <a:lnTo>
                  <a:pt x="411480" y="574039"/>
                </a:lnTo>
                <a:lnTo>
                  <a:pt x="196850" y="474979"/>
                </a:lnTo>
                <a:lnTo>
                  <a:pt x="212090" y="471169"/>
                </a:lnTo>
                <a:lnTo>
                  <a:pt x="237490" y="467360"/>
                </a:lnTo>
                <a:lnTo>
                  <a:pt x="269239" y="459739"/>
                </a:lnTo>
                <a:lnTo>
                  <a:pt x="308610" y="452119"/>
                </a:lnTo>
                <a:lnTo>
                  <a:pt x="354330" y="444500"/>
                </a:lnTo>
                <a:lnTo>
                  <a:pt x="402589" y="435610"/>
                </a:lnTo>
                <a:lnTo>
                  <a:pt x="454660" y="425450"/>
                </a:lnTo>
                <a:lnTo>
                  <a:pt x="505460" y="416560"/>
                </a:lnTo>
                <a:lnTo>
                  <a:pt x="557530" y="407669"/>
                </a:lnTo>
                <a:lnTo>
                  <a:pt x="605790" y="398779"/>
                </a:lnTo>
                <a:lnTo>
                  <a:pt x="652780" y="391160"/>
                </a:lnTo>
                <a:lnTo>
                  <a:pt x="693420" y="382269"/>
                </a:lnTo>
                <a:lnTo>
                  <a:pt x="727710" y="377189"/>
                </a:lnTo>
                <a:lnTo>
                  <a:pt x="753110" y="372110"/>
                </a:lnTo>
                <a:lnTo>
                  <a:pt x="770890" y="369569"/>
                </a:lnTo>
                <a:lnTo>
                  <a:pt x="777240" y="368300"/>
                </a:lnTo>
                <a:lnTo>
                  <a:pt x="787400" y="373379"/>
                </a:lnTo>
                <a:lnTo>
                  <a:pt x="796290" y="379729"/>
                </a:lnTo>
                <a:lnTo>
                  <a:pt x="807720" y="384810"/>
                </a:lnTo>
                <a:lnTo>
                  <a:pt x="819150" y="391160"/>
                </a:lnTo>
                <a:lnTo>
                  <a:pt x="829310" y="397510"/>
                </a:lnTo>
                <a:lnTo>
                  <a:pt x="839469" y="403860"/>
                </a:lnTo>
                <a:lnTo>
                  <a:pt x="849630" y="410210"/>
                </a:lnTo>
                <a:lnTo>
                  <a:pt x="858519" y="416560"/>
                </a:lnTo>
                <a:lnTo>
                  <a:pt x="857250" y="439419"/>
                </a:lnTo>
                <a:lnTo>
                  <a:pt x="853439" y="461010"/>
                </a:lnTo>
                <a:lnTo>
                  <a:pt x="849630" y="483869"/>
                </a:lnTo>
                <a:lnTo>
                  <a:pt x="843280" y="504189"/>
                </a:lnTo>
                <a:lnTo>
                  <a:pt x="836930" y="497839"/>
                </a:lnTo>
                <a:lnTo>
                  <a:pt x="830580" y="490219"/>
                </a:lnTo>
                <a:lnTo>
                  <a:pt x="824230" y="482600"/>
                </a:lnTo>
                <a:lnTo>
                  <a:pt x="817880" y="476250"/>
                </a:lnTo>
                <a:lnTo>
                  <a:pt x="824230" y="525779"/>
                </a:lnTo>
                <a:lnTo>
                  <a:pt x="829310" y="532129"/>
                </a:lnTo>
                <a:lnTo>
                  <a:pt x="833119" y="539750"/>
                </a:lnTo>
                <a:lnTo>
                  <a:pt x="836930" y="547369"/>
                </a:lnTo>
                <a:lnTo>
                  <a:pt x="753110" y="574039"/>
                </a:lnTo>
                <a:lnTo>
                  <a:pt x="669290" y="600710"/>
                </a:lnTo>
                <a:lnTo>
                  <a:pt x="674370" y="624839"/>
                </a:lnTo>
                <a:lnTo>
                  <a:pt x="685800" y="621029"/>
                </a:lnTo>
                <a:lnTo>
                  <a:pt x="698500" y="615950"/>
                </a:lnTo>
                <a:lnTo>
                  <a:pt x="711200" y="612139"/>
                </a:lnTo>
                <a:lnTo>
                  <a:pt x="723900" y="607060"/>
                </a:lnTo>
                <a:lnTo>
                  <a:pt x="736600" y="604519"/>
                </a:lnTo>
                <a:lnTo>
                  <a:pt x="748030" y="600710"/>
                </a:lnTo>
                <a:lnTo>
                  <a:pt x="759460" y="598169"/>
                </a:lnTo>
                <a:lnTo>
                  <a:pt x="760730" y="596900"/>
                </a:lnTo>
                <a:lnTo>
                  <a:pt x="767080" y="594360"/>
                </a:lnTo>
                <a:lnTo>
                  <a:pt x="775970" y="591819"/>
                </a:lnTo>
                <a:lnTo>
                  <a:pt x="787400" y="588010"/>
                </a:lnTo>
                <a:lnTo>
                  <a:pt x="798830" y="584200"/>
                </a:lnTo>
                <a:lnTo>
                  <a:pt x="810260" y="579119"/>
                </a:lnTo>
                <a:lnTo>
                  <a:pt x="821689" y="575310"/>
                </a:lnTo>
                <a:lnTo>
                  <a:pt x="831850" y="571500"/>
                </a:lnTo>
                <a:lnTo>
                  <a:pt x="828039" y="613410"/>
                </a:lnTo>
                <a:lnTo>
                  <a:pt x="753110" y="637539"/>
                </a:lnTo>
                <a:lnTo>
                  <a:pt x="759460" y="661669"/>
                </a:lnTo>
                <a:lnTo>
                  <a:pt x="821689" y="641350"/>
                </a:lnTo>
                <a:lnTo>
                  <a:pt x="820419" y="654050"/>
                </a:lnTo>
                <a:lnTo>
                  <a:pt x="819150" y="666750"/>
                </a:lnTo>
                <a:lnTo>
                  <a:pt x="816610" y="680719"/>
                </a:lnTo>
                <a:lnTo>
                  <a:pt x="814069" y="693419"/>
                </a:lnTo>
                <a:lnTo>
                  <a:pt x="807720" y="707389"/>
                </a:lnTo>
                <a:lnTo>
                  <a:pt x="800100" y="718819"/>
                </a:lnTo>
                <a:lnTo>
                  <a:pt x="791210" y="728979"/>
                </a:lnTo>
                <a:lnTo>
                  <a:pt x="779780" y="737869"/>
                </a:lnTo>
                <a:lnTo>
                  <a:pt x="767080" y="740410"/>
                </a:lnTo>
                <a:lnTo>
                  <a:pt x="755650" y="737869"/>
                </a:lnTo>
                <a:lnTo>
                  <a:pt x="742950" y="734060"/>
                </a:lnTo>
                <a:lnTo>
                  <a:pt x="731520" y="726439"/>
                </a:lnTo>
                <a:lnTo>
                  <a:pt x="720090" y="717550"/>
                </a:lnTo>
                <a:lnTo>
                  <a:pt x="709930" y="707389"/>
                </a:lnTo>
                <a:lnTo>
                  <a:pt x="701040" y="694689"/>
                </a:lnTo>
                <a:lnTo>
                  <a:pt x="693420" y="683260"/>
                </a:lnTo>
                <a:lnTo>
                  <a:pt x="685800" y="660400"/>
                </a:lnTo>
                <a:lnTo>
                  <a:pt x="679450" y="655319"/>
                </a:lnTo>
                <a:lnTo>
                  <a:pt x="673100" y="647700"/>
                </a:lnTo>
                <a:lnTo>
                  <a:pt x="669290" y="638810"/>
                </a:lnTo>
                <a:lnTo>
                  <a:pt x="668020" y="697229"/>
                </a:lnTo>
                <a:lnTo>
                  <a:pt x="676910" y="712469"/>
                </a:lnTo>
                <a:lnTo>
                  <a:pt x="688340" y="725169"/>
                </a:lnTo>
                <a:lnTo>
                  <a:pt x="699770" y="739139"/>
                </a:lnTo>
                <a:lnTo>
                  <a:pt x="712470" y="750569"/>
                </a:lnTo>
                <a:close/>
              </a:path>
              <a:path w="1581150" h="775969">
                <a:moveTo>
                  <a:pt x="753110" y="637539"/>
                </a:moveTo>
                <a:lnTo>
                  <a:pt x="685800" y="660400"/>
                </a:lnTo>
                <a:lnTo>
                  <a:pt x="693420" y="683260"/>
                </a:lnTo>
                <a:lnTo>
                  <a:pt x="759460" y="661669"/>
                </a:lnTo>
                <a:lnTo>
                  <a:pt x="753110" y="637539"/>
                </a:lnTo>
                <a:close/>
              </a:path>
              <a:path w="1581150" h="775969">
                <a:moveTo>
                  <a:pt x="793750" y="406400"/>
                </a:moveTo>
                <a:lnTo>
                  <a:pt x="801370" y="407669"/>
                </a:lnTo>
                <a:lnTo>
                  <a:pt x="808990" y="410210"/>
                </a:lnTo>
                <a:lnTo>
                  <a:pt x="815339" y="414019"/>
                </a:lnTo>
                <a:lnTo>
                  <a:pt x="821689" y="416560"/>
                </a:lnTo>
                <a:lnTo>
                  <a:pt x="825500" y="417829"/>
                </a:lnTo>
                <a:lnTo>
                  <a:pt x="829310" y="420369"/>
                </a:lnTo>
                <a:lnTo>
                  <a:pt x="833119" y="422910"/>
                </a:lnTo>
                <a:lnTo>
                  <a:pt x="835660" y="426719"/>
                </a:lnTo>
                <a:lnTo>
                  <a:pt x="839469" y="429260"/>
                </a:lnTo>
                <a:lnTo>
                  <a:pt x="843280" y="430529"/>
                </a:lnTo>
                <a:lnTo>
                  <a:pt x="847089" y="429260"/>
                </a:lnTo>
                <a:lnTo>
                  <a:pt x="850900" y="426719"/>
                </a:lnTo>
                <a:lnTo>
                  <a:pt x="844550" y="419100"/>
                </a:lnTo>
                <a:lnTo>
                  <a:pt x="836930" y="412750"/>
                </a:lnTo>
                <a:lnTo>
                  <a:pt x="829310" y="407669"/>
                </a:lnTo>
                <a:lnTo>
                  <a:pt x="820419" y="402589"/>
                </a:lnTo>
                <a:lnTo>
                  <a:pt x="811530" y="398779"/>
                </a:lnTo>
                <a:lnTo>
                  <a:pt x="802640" y="396239"/>
                </a:lnTo>
                <a:lnTo>
                  <a:pt x="792480" y="392429"/>
                </a:lnTo>
                <a:lnTo>
                  <a:pt x="783590" y="389889"/>
                </a:lnTo>
                <a:lnTo>
                  <a:pt x="777240" y="388619"/>
                </a:lnTo>
                <a:lnTo>
                  <a:pt x="770890" y="387350"/>
                </a:lnTo>
                <a:lnTo>
                  <a:pt x="765810" y="387350"/>
                </a:lnTo>
                <a:lnTo>
                  <a:pt x="760730" y="391160"/>
                </a:lnTo>
                <a:lnTo>
                  <a:pt x="762000" y="396239"/>
                </a:lnTo>
                <a:lnTo>
                  <a:pt x="764540" y="400050"/>
                </a:lnTo>
                <a:lnTo>
                  <a:pt x="758190" y="401319"/>
                </a:lnTo>
                <a:lnTo>
                  <a:pt x="750570" y="402589"/>
                </a:lnTo>
                <a:lnTo>
                  <a:pt x="745490" y="405129"/>
                </a:lnTo>
                <a:lnTo>
                  <a:pt x="744220" y="411479"/>
                </a:lnTo>
                <a:lnTo>
                  <a:pt x="751840" y="414019"/>
                </a:lnTo>
                <a:lnTo>
                  <a:pt x="759460" y="416560"/>
                </a:lnTo>
                <a:lnTo>
                  <a:pt x="767080" y="420369"/>
                </a:lnTo>
                <a:lnTo>
                  <a:pt x="774700" y="421639"/>
                </a:lnTo>
                <a:lnTo>
                  <a:pt x="781050" y="422910"/>
                </a:lnTo>
                <a:lnTo>
                  <a:pt x="788670" y="426719"/>
                </a:lnTo>
                <a:lnTo>
                  <a:pt x="795020" y="431800"/>
                </a:lnTo>
                <a:lnTo>
                  <a:pt x="801370" y="435610"/>
                </a:lnTo>
                <a:lnTo>
                  <a:pt x="796290" y="436879"/>
                </a:lnTo>
                <a:lnTo>
                  <a:pt x="789940" y="436879"/>
                </a:lnTo>
                <a:lnTo>
                  <a:pt x="783590" y="435610"/>
                </a:lnTo>
                <a:lnTo>
                  <a:pt x="777240" y="434339"/>
                </a:lnTo>
                <a:lnTo>
                  <a:pt x="770890" y="433069"/>
                </a:lnTo>
                <a:lnTo>
                  <a:pt x="764540" y="431800"/>
                </a:lnTo>
                <a:lnTo>
                  <a:pt x="759460" y="433069"/>
                </a:lnTo>
                <a:lnTo>
                  <a:pt x="753110" y="435610"/>
                </a:lnTo>
                <a:lnTo>
                  <a:pt x="755650" y="445769"/>
                </a:lnTo>
                <a:lnTo>
                  <a:pt x="760730" y="454660"/>
                </a:lnTo>
                <a:lnTo>
                  <a:pt x="767080" y="461010"/>
                </a:lnTo>
                <a:lnTo>
                  <a:pt x="775970" y="467360"/>
                </a:lnTo>
                <a:lnTo>
                  <a:pt x="783590" y="473710"/>
                </a:lnTo>
                <a:lnTo>
                  <a:pt x="791210" y="480060"/>
                </a:lnTo>
                <a:lnTo>
                  <a:pt x="797560" y="488950"/>
                </a:lnTo>
                <a:lnTo>
                  <a:pt x="803910" y="499110"/>
                </a:lnTo>
                <a:lnTo>
                  <a:pt x="788670" y="501650"/>
                </a:lnTo>
                <a:lnTo>
                  <a:pt x="773430" y="505460"/>
                </a:lnTo>
                <a:lnTo>
                  <a:pt x="758190" y="510539"/>
                </a:lnTo>
                <a:lnTo>
                  <a:pt x="742950" y="513079"/>
                </a:lnTo>
                <a:lnTo>
                  <a:pt x="728980" y="518160"/>
                </a:lnTo>
                <a:lnTo>
                  <a:pt x="713740" y="521969"/>
                </a:lnTo>
                <a:lnTo>
                  <a:pt x="698500" y="524510"/>
                </a:lnTo>
                <a:lnTo>
                  <a:pt x="683260" y="525779"/>
                </a:lnTo>
                <a:lnTo>
                  <a:pt x="685800" y="506729"/>
                </a:lnTo>
                <a:lnTo>
                  <a:pt x="688340" y="485139"/>
                </a:lnTo>
                <a:lnTo>
                  <a:pt x="685800" y="463550"/>
                </a:lnTo>
                <a:lnTo>
                  <a:pt x="683260" y="444500"/>
                </a:lnTo>
                <a:lnTo>
                  <a:pt x="679450" y="438150"/>
                </a:lnTo>
                <a:lnTo>
                  <a:pt x="675640" y="430529"/>
                </a:lnTo>
                <a:lnTo>
                  <a:pt x="670560" y="424179"/>
                </a:lnTo>
                <a:lnTo>
                  <a:pt x="662940" y="422910"/>
                </a:lnTo>
                <a:lnTo>
                  <a:pt x="656590" y="435610"/>
                </a:lnTo>
                <a:lnTo>
                  <a:pt x="651510" y="448310"/>
                </a:lnTo>
                <a:lnTo>
                  <a:pt x="646430" y="462279"/>
                </a:lnTo>
                <a:lnTo>
                  <a:pt x="638810" y="474979"/>
                </a:lnTo>
                <a:lnTo>
                  <a:pt x="605790" y="422910"/>
                </a:lnTo>
                <a:lnTo>
                  <a:pt x="596900" y="422910"/>
                </a:lnTo>
                <a:lnTo>
                  <a:pt x="596900" y="430529"/>
                </a:lnTo>
                <a:lnTo>
                  <a:pt x="603250" y="440689"/>
                </a:lnTo>
                <a:lnTo>
                  <a:pt x="609600" y="450850"/>
                </a:lnTo>
                <a:lnTo>
                  <a:pt x="613410" y="461010"/>
                </a:lnTo>
                <a:lnTo>
                  <a:pt x="618490" y="471169"/>
                </a:lnTo>
                <a:lnTo>
                  <a:pt x="622300" y="481329"/>
                </a:lnTo>
                <a:lnTo>
                  <a:pt x="626110" y="491489"/>
                </a:lnTo>
                <a:lnTo>
                  <a:pt x="628650" y="504189"/>
                </a:lnTo>
                <a:lnTo>
                  <a:pt x="632460" y="513079"/>
                </a:lnTo>
                <a:lnTo>
                  <a:pt x="638810" y="513079"/>
                </a:lnTo>
                <a:lnTo>
                  <a:pt x="646430" y="508000"/>
                </a:lnTo>
                <a:lnTo>
                  <a:pt x="650240" y="504189"/>
                </a:lnTo>
                <a:lnTo>
                  <a:pt x="655320" y="497839"/>
                </a:lnTo>
                <a:lnTo>
                  <a:pt x="659130" y="491489"/>
                </a:lnTo>
                <a:lnTo>
                  <a:pt x="661670" y="485139"/>
                </a:lnTo>
                <a:lnTo>
                  <a:pt x="664210" y="478789"/>
                </a:lnTo>
                <a:lnTo>
                  <a:pt x="666750" y="472439"/>
                </a:lnTo>
                <a:lnTo>
                  <a:pt x="670560" y="478789"/>
                </a:lnTo>
                <a:lnTo>
                  <a:pt x="669290" y="492760"/>
                </a:lnTo>
                <a:lnTo>
                  <a:pt x="665480" y="508000"/>
                </a:lnTo>
                <a:lnTo>
                  <a:pt x="661670" y="519429"/>
                </a:lnTo>
                <a:lnTo>
                  <a:pt x="656590" y="534669"/>
                </a:lnTo>
                <a:lnTo>
                  <a:pt x="650240" y="547369"/>
                </a:lnTo>
                <a:lnTo>
                  <a:pt x="645160" y="561339"/>
                </a:lnTo>
                <a:lnTo>
                  <a:pt x="638810" y="575310"/>
                </a:lnTo>
                <a:lnTo>
                  <a:pt x="633730" y="588010"/>
                </a:lnTo>
                <a:lnTo>
                  <a:pt x="633730" y="604519"/>
                </a:lnTo>
                <a:lnTo>
                  <a:pt x="636270" y="619760"/>
                </a:lnTo>
                <a:lnTo>
                  <a:pt x="638810" y="637539"/>
                </a:lnTo>
                <a:lnTo>
                  <a:pt x="645160" y="652779"/>
                </a:lnTo>
                <a:lnTo>
                  <a:pt x="651510" y="669289"/>
                </a:lnTo>
                <a:lnTo>
                  <a:pt x="659130" y="684529"/>
                </a:lnTo>
                <a:lnTo>
                  <a:pt x="668020" y="697229"/>
                </a:lnTo>
                <a:lnTo>
                  <a:pt x="669290" y="638810"/>
                </a:lnTo>
                <a:lnTo>
                  <a:pt x="664210" y="628650"/>
                </a:lnTo>
                <a:lnTo>
                  <a:pt x="674370" y="624839"/>
                </a:lnTo>
                <a:lnTo>
                  <a:pt x="669290" y="600710"/>
                </a:lnTo>
                <a:lnTo>
                  <a:pt x="668020" y="596900"/>
                </a:lnTo>
                <a:lnTo>
                  <a:pt x="668020" y="590550"/>
                </a:lnTo>
                <a:lnTo>
                  <a:pt x="670560" y="581660"/>
                </a:lnTo>
                <a:lnTo>
                  <a:pt x="673100" y="570229"/>
                </a:lnTo>
                <a:lnTo>
                  <a:pt x="675640" y="560069"/>
                </a:lnTo>
                <a:lnTo>
                  <a:pt x="679450" y="551179"/>
                </a:lnTo>
                <a:lnTo>
                  <a:pt x="695960" y="548639"/>
                </a:lnTo>
                <a:lnTo>
                  <a:pt x="713740" y="544829"/>
                </a:lnTo>
                <a:lnTo>
                  <a:pt x="731520" y="539750"/>
                </a:lnTo>
                <a:lnTo>
                  <a:pt x="749300" y="535939"/>
                </a:lnTo>
                <a:lnTo>
                  <a:pt x="767080" y="530860"/>
                </a:lnTo>
                <a:lnTo>
                  <a:pt x="783590" y="525779"/>
                </a:lnTo>
                <a:lnTo>
                  <a:pt x="800100" y="521969"/>
                </a:lnTo>
                <a:lnTo>
                  <a:pt x="817880" y="518160"/>
                </a:lnTo>
                <a:lnTo>
                  <a:pt x="824230" y="525779"/>
                </a:lnTo>
                <a:lnTo>
                  <a:pt x="817880" y="476250"/>
                </a:lnTo>
                <a:lnTo>
                  <a:pt x="811530" y="469900"/>
                </a:lnTo>
                <a:lnTo>
                  <a:pt x="805180" y="463550"/>
                </a:lnTo>
                <a:lnTo>
                  <a:pt x="797560" y="457200"/>
                </a:lnTo>
                <a:lnTo>
                  <a:pt x="789940" y="452119"/>
                </a:lnTo>
                <a:lnTo>
                  <a:pt x="796290" y="452119"/>
                </a:lnTo>
                <a:lnTo>
                  <a:pt x="802640" y="454660"/>
                </a:lnTo>
                <a:lnTo>
                  <a:pt x="808990" y="458469"/>
                </a:lnTo>
                <a:lnTo>
                  <a:pt x="814069" y="463550"/>
                </a:lnTo>
                <a:lnTo>
                  <a:pt x="820419" y="467360"/>
                </a:lnTo>
                <a:lnTo>
                  <a:pt x="826769" y="469900"/>
                </a:lnTo>
                <a:lnTo>
                  <a:pt x="834389" y="469900"/>
                </a:lnTo>
                <a:lnTo>
                  <a:pt x="840739" y="466089"/>
                </a:lnTo>
                <a:lnTo>
                  <a:pt x="834389" y="454660"/>
                </a:lnTo>
                <a:lnTo>
                  <a:pt x="826769" y="444500"/>
                </a:lnTo>
                <a:lnTo>
                  <a:pt x="817880" y="435610"/>
                </a:lnTo>
                <a:lnTo>
                  <a:pt x="807720" y="426719"/>
                </a:lnTo>
                <a:lnTo>
                  <a:pt x="797560" y="420369"/>
                </a:lnTo>
                <a:lnTo>
                  <a:pt x="787400" y="412750"/>
                </a:lnTo>
                <a:lnTo>
                  <a:pt x="775970" y="406400"/>
                </a:lnTo>
                <a:lnTo>
                  <a:pt x="764540" y="401319"/>
                </a:lnTo>
                <a:lnTo>
                  <a:pt x="772160" y="401319"/>
                </a:lnTo>
                <a:lnTo>
                  <a:pt x="779780" y="402589"/>
                </a:lnTo>
                <a:lnTo>
                  <a:pt x="787400" y="405129"/>
                </a:lnTo>
                <a:lnTo>
                  <a:pt x="793750" y="4064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6" name="object 32"/>
          <p:cNvSpPr>
            <a:spLocks noChangeArrowheads="1"/>
          </p:cNvSpPr>
          <p:nvPr/>
        </p:nvSpPr>
        <p:spPr bwMode="auto">
          <a:xfrm>
            <a:off x="1597025" y="1698625"/>
            <a:ext cx="407988" cy="120650"/>
          </a:xfrm>
          <a:custGeom>
            <a:avLst/>
            <a:gdLst>
              <a:gd name="T0" fmla="*/ 0 w 408940"/>
              <a:gd name="T1" fmla="*/ 0 h 119379"/>
              <a:gd name="T2" fmla="*/ 408940 w 408940"/>
              <a:gd name="T3" fmla="*/ 119379 h 119379"/>
            </a:gdLst>
            <a:ahLst/>
            <a:cxnLst/>
            <a:rect l="T0" t="T1" r="T2" b="T3"/>
            <a:pathLst>
              <a:path w="408940" h="119379">
                <a:moveTo>
                  <a:pt x="1269" y="60960"/>
                </a:moveTo>
                <a:lnTo>
                  <a:pt x="5079" y="64769"/>
                </a:lnTo>
                <a:lnTo>
                  <a:pt x="8890" y="68579"/>
                </a:lnTo>
                <a:lnTo>
                  <a:pt x="30479" y="59689"/>
                </a:lnTo>
                <a:lnTo>
                  <a:pt x="54609" y="53339"/>
                </a:lnTo>
                <a:lnTo>
                  <a:pt x="78740" y="46989"/>
                </a:lnTo>
                <a:lnTo>
                  <a:pt x="102870" y="43179"/>
                </a:lnTo>
                <a:lnTo>
                  <a:pt x="128270" y="39369"/>
                </a:lnTo>
                <a:lnTo>
                  <a:pt x="153670" y="36829"/>
                </a:lnTo>
                <a:lnTo>
                  <a:pt x="179070" y="36829"/>
                </a:lnTo>
                <a:lnTo>
                  <a:pt x="204470" y="38100"/>
                </a:lnTo>
                <a:lnTo>
                  <a:pt x="229870" y="39369"/>
                </a:lnTo>
                <a:lnTo>
                  <a:pt x="255270" y="44450"/>
                </a:lnTo>
                <a:lnTo>
                  <a:pt x="280670" y="50800"/>
                </a:lnTo>
                <a:lnTo>
                  <a:pt x="303529" y="57150"/>
                </a:lnTo>
                <a:lnTo>
                  <a:pt x="326390" y="67310"/>
                </a:lnTo>
                <a:lnTo>
                  <a:pt x="346709" y="78739"/>
                </a:lnTo>
                <a:lnTo>
                  <a:pt x="367029" y="93979"/>
                </a:lnTo>
                <a:lnTo>
                  <a:pt x="387349" y="109219"/>
                </a:lnTo>
                <a:lnTo>
                  <a:pt x="391159" y="113029"/>
                </a:lnTo>
                <a:lnTo>
                  <a:pt x="397509" y="116839"/>
                </a:lnTo>
                <a:lnTo>
                  <a:pt x="402590" y="119379"/>
                </a:lnTo>
                <a:lnTo>
                  <a:pt x="408940" y="119379"/>
                </a:lnTo>
                <a:lnTo>
                  <a:pt x="401320" y="107950"/>
                </a:lnTo>
                <a:lnTo>
                  <a:pt x="393699" y="97789"/>
                </a:lnTo>
                <a:lnTo>
                  <a:pt x="386079" y="87629"/>
                </a:lnTo>
                <a:lnTo>
                  <a:pt x="377190" y="77469"/>
                </a:lnTo>
                <a:lnTo>
                  <a:pt x="367029" y="68579"/>
                </a:lnTo>
                <a:lnTo>
                  <a:pt x="356870" y="59689"/>
                </a:lnTo>
                <a:lnTo>
                  <a:pt x="345440" y="52069"/>
                </a:lnTo>
                <a:lnTo>
                  <a:pt x="334009" y="44450"/>
                </a:lnTo>
                <a:lnTo>
                  <a:pt x="322579" y="38100"/>
                </a:lnTo>
                <a:lnTo>
                  <a:pt x="309879" y="31750"/>
                </a:lnTo>
                <a:lnTo>
                  <a:pt x="297179" y="25400"/>
                </a:lnTo>
                <a:lnTo>
                  <a:pt x="284479" y="22860"/>
                </a:lnTo>
                <a:lnTo>
                  <a:pt x="271779" y="17779"/>
                </a:lnTo>
                <a:lnTo>
                  <a:pt x="259079" y="13969"/>
                </a:lnTo>
                <a:lnTo>
                  <a:pt x="246379" y="11429"/>
                </a:lnTo>
                <a:lnTo>
                  <a:pt x="233679" y="8889"/>
                </a:lnTo>
                <a:lnTo>
                  <a:pt x="218440" y="6350"/>
                </a:lnTo>
                <a:lnTo>
                  <a:pt x="203199" y="3810"/>
                </a:lnTo>
                <a:lnTo>
                  <a:pt x="186690" y="2539"/>
                </a:lnTo>
                <a:lnTo>
                  <a:pt x="171449" y="1269"/>
                </a:lnTo>
                <a:lnTo>
                  <a:pt x="156209" y="0"/>
                </a:lnTo>
                <a:lnTo>
                  <a:pt x="139699" y="1269"/>
                </a:lnTo>
                <a:lnTo>
                  <a:pt x="125729" y="2539"/>
                </a:lnTo>
                <a:lnTo>
                  <a:pt x="109220" y="3810"/>
                </a:lnTo>
                <a:lnTo>
                  <a:pt x="95249" y="6350"/>
                </a:lnTo>
                <a:lnTo>
                  <a:pt x="80009" y="10160"/>
                </a:lnTo>
                <a:lnTo>
                  <a:pt x="66040" y="13969"/>
                </a:lnTo>
                <a:lnTo>
                  <a:pt x="52070" y="19050"/>
                </a:lnTo>
                <a:lnTo>
                  <a:pt x="38099" y="25400"/>
                </a:lnTo>
                <a:lnTo>
                  <a:pt x="25400" y="31750"/>
                </a:lnTo>
                <a:lnTo>
                  <a:pt x="11429" y="40639"/>
                </a:lnTo>
                <a:lnTo>
                  <a:pt x="0" y="49529"/>
                </a:lnTo>
                <a:lnTo>
                  <a:pt x="0" y="55879"/>
                </a:lnTo>
                <a:lnTo>
                  <a:pt x="1269" y="609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7" name="object 33"/>
          <p:cNvSpPr>
            <a:spLocks noChangeArrowheads="1"/>
          </p:cNvSpPr>
          <p:nvPr/>
        </p:nvSpPr>
        <p:spPr bwMode="auto">
          <a:xfrm>
            <a:off x="609600" y="1765300"/>
            <a:ext cx="795338" cy="773113"/>
          </a:xfrm>
          <a:custGeom>
            <a:avLst/>
            <a:gdLst>
              <a:gd name="T0" fmla="*/ 0 w 795019"/>
              <a:gd name="T1" fmla="*/ 0 h 773429"/>
              <a:gd name="T2" fmla="*/ 795019 w 795019"/>
              <a:gd name="T3" fmla="*/ 773429 h 773429"/>
            </a:gdLst>
            <a:ahLst/>
            <a:cxnLst/>
            <a:rect l="T0" t="T1" r="T2" b="T3"/>
            <a:pathLst>
              <a:path w="795019" h="773429">
                <a:moveTo>
                  <a:pt x="161290" y="676910"/>
                </a:moveTo>
                <a:lnTo>
                  <a:pt x="144779" y="29210"/>
                </a:lnTo>
                <a:lnTo>
                  <a:pt x="770890" y="36829"/>
                </a:lnTo>
                <a:lnTo>
                  <a:pt x="748030" y="632460"/>
                </a:lnTo>
                <a:lnTo>
                  <a:pt x="764540" y="643889"/>
                </a:lnTo>
                <a:lnTo>
                  <a:pt x="767080" y="617220"/>
                </a:lnTo>
                <a:lnTo>
                  <a:pt x="770890" y="547370"/>
                </a:lnTo>
                <a:lnTo>
                  <a:pt x="774700" y="445770"/>
                </a:lnTo>
                <a:lnTo>
                  <a:pt x="781050" y="330200"/>
                </a:lnTo>
                <a:lnTo>
                  <a:pt x="786130" y="215900"/>
                </a:lnTo>
                <a:lnTo>
                  <a:pt x="789940" y="115570"/>
                </a:lnTo>
                <a:lnTo>
                  <a:pt x="793750" y="43179"/>
                </a:lnTo>
                <a:lnTo>
                  <a:pt x="795019" y="16510"/>
                </a:lnTo>
                <a:lnTo>
                  <a:pt x="116840" y="0"/>
                </a:lnTo>
                <a:lnTo>
                  <a:pt x="0" y="111760"/>
                </a:lnTo>
                <a:lnTo>
                  <a:pt x="0" y="231139"/>
                </a:lnTo>
                <a:lnTo>
                  <a:pt x="2540" y="339089"/>
                </a:lnTo>
                <a:lnTo>
                  <a:pt x="6350" y="457200"/>
                </a:lnTo>
                <a:lnTo>
                  <a:pt x="10159" y="574039"/>
                </a:lnTo>
                <a:lnTo>
                  <a:pt x="13970" y="674370"/>
                </a:lnTo>
                <a:lnTo>
                  <a:pt x="20320" y="746760"/>
                </a:lnTo>
                <a:lnTo>
                  <a:pt x="24129" y="773429"/>
                </a:lnTo>
                <a:lnTo>
                  <a:pt x="36829" y="765810"/>
                </a:lnTo>
                <a:lnTo>
                  <a:pt x="52070" y="758189"/>
                </a:lnTo>
                <a:lnTo>
                  <a:pt x="67309" y="750570"/>
                </a:lnTo>
                <a:lnTo>
                  <a:pt x="81279" y="742950"/>
                </a:lnTo>
                <a:lnTo>
                  <a:pt x="97790" y="735329"/>
                </a:lnTo>
                <a:lnTo>
                  <a:pt x="111759" y="727710"/>
                </a:lnTo>
                <a:lnTo>
                  <a:pt x="124459" y="718820"/>
                </a:lnTo>
                <a:lnTo>
                  <a:pt x="137159" y="709929"/>
                </a:lnTo>
                <a:lnTo>
                  <a:pt x="134620" y="709929"/>
                </a:lnTo>
                <a:lnTo>
                  <a:pt x="127000" y="712470"/>
                </a:lnTo>
                <a:lnTo>
                  <a:pt x="114300" y="716279"/>
                </a:lnTo>
                <a:lnTo>
                  <a:pt x="100329" y="722629"/>
                </a:lnTo>
                <a:lnTo>
                  <a:pt x="85090" y="728979"/>
                </a:lnTo>
                <a:lnTo>
                  <a:pt x="68579" y="735329"/>
                </a:lnTo>
                <a:lnTo>
                  <a:pt x="53340" y="741679"/>
                </a:lnTo>
                <a:lnTo>
                  <a:pt x="40640" y="746760"/>
                </a:lnTo>
                <a:lnTo>
                  <a:pt x="36829" y="647700"/>
                </a:lnTo>
                <a:lnTo>
                  <a:pt x="27940" y="434339"/>
                </a:lnTo>
                <a:lnTo>
                  <a:pt x="20320" y="224789"/>
                </a:lnTo>
                <a:lnTo>
                  <a:pt x="17779" y="128270"/>
                </a:lnTo>
                <a:lnTo>
                  <a:pt x="110490" y="46989"/>
                </a:lnTo>
                <a:lnTo>
                  <a:pt x="139700" y="681989"/>
                </a:lnTo>
                <a:lnTo>
                  <a:pt x="143509" y="684529"/>
                </a:lnTo>
                <a:lnTo>
                  <a:pt x="151129" y="683260"/>
                </a:lnTo>
                <a:lnTo>
                  <a:pt x="157479" y="680720"/>
                </a:lnTo>
                <a:lnTo>
                  <a:pt x="161290" y="6769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8" name="object 34"/>
          <p:cNvSpPr>
            <a:spLocks noChangeArrowheads="1"/>
          </p:cNvSpPr>
          <p:nvPr/>
        </p:nvSpPr>
        <p:spPr bwMode="auto">
          <a:xfrm>
            <a:off x="1463675" y="1771650"/>
            <a:ext cx="539750" cy="644525"/>
          </a:xfrm>
          <a:custGeom>
            <a:avLst/>
            <a:gdLst>
              <a:gd name="T0" fmla="*/ 0 w 539750"/>
              <a:gd name="T1" fmla="*/ 0 h 643889"/>
              <a:gd name="T2" fmla="*/ 539750 w 539750"/>
              <a:gd name="T3" fmla="*/ 643889 h 643889"/>
            </a:gdLst>
            <a:ahLst/>
            <a:cxnLst/>
            <a:rect l="T0" t="T1" r="T2" b="T3"/>
            <a:pathLst>
              <a:path w="539750" h="643889">
                <a:moveTo>
                  <a:pt x="382270" y="309879"/>
                </a:moveTo>
                <a:lnTo>
                  <a:pt x="384809" y="313689"/>
                </a:lnTo>
                <a:lnTo>
                  <a:pt x="389890" y="317500"/>
                </a:lnTo>
                <a:lnTo>
                  <a:pt x="394970" y="322579"/>
                </a:lnTo>
                <a:lnTo>
                  <a:pt x="401320" y="326389"/>
                </a:lnTo>
                <a:lnTo>
                  <a:pt x="407670" y="330200"/>
                </a:lnTo>
                <a:lnTo>
                  <a:pt x="412750" y="332739"/>
                </a:lnTo>
                <a:lnTo>
                  <a:pt x="419100" y="332739"/>
                </a:lnTo>
                <a:lnTo>
                  <a:pt x="426720" y="325120"/>
                </a:lnTo>
                <a:lnTo>
                  <a:pt x="431800" y="317500"/>
                </a:lnTo>
                <a:lnTo>
                  <a:pt x="431800" y="307339"/>
                </a:lnTo>
                <a:lnTo>
                  <a:pt x="430529" y="297179"/>
                </a:lnTo>
                <a:lnTo>
                  <a:pt x="424179" y="287020"/>
                </a:lnTo>
                <a:lnTo>
                  <a:pt x="417829" y="276860"/>
                </a:lnTo>
                <a:lnTo>
                  <a:pt x="408940" y="267970"/>
                </a:lnTo>
                <a:lnTo>
                  <a:pt x="400050" y="260350"/>
                </a:lnTo>
                <a:lnTo>
                  <a:pt x="389890" y="254000"/>
                </a:lnTo>
                <a:lnTo>
                  <a:pt x="378459" y="248920"/>
                </a:lnTo>
                <a:lnTo>
                  <a:pt x="367029" y="245110"/>
                </a:lnTo>
                <a:lnTo>
                  <a:pt x="355600" y="242570"/>
                </a:lnTo>
                <a:lnTo>
                  <a:pt x="339090" y="233679"/>
                </a:lnTo>
                <a:lnTo>
                  <a:pt x="323850" y="226060"/>
                </a:lnTo>
                <a:lnTo>
                  <a:pt x="307340" y="218439"/>
                </a:lnTo>
                <a:lnTo>
                  <a:pt x="290829" y="214629"/>
                </a:lnTo>
                <a:lnTo>
                  <a:pt x="273050" y="209550"/>
                </a:lnTo>
                <a:lnTo>
                  <a:pt x="255270" y="205739"/>
                </a:lnTo>
                <a:lnTo>
                  <a:pt x="237490" y="200660"/>
                </a:lnTo>
                <a:lnTo>
                  <a:pt x="220979" y="196850"/>
                </a:lnTo>
                <a:lnTo>
                  <a:pt x="203200" y="193039"/>
                </a:lnTo>
                <a:lnTo>
                  <a:pt x="185420" y="186689"/>
                </a:lnTo>
                <a:lnTo>
                  <a:pt x="168909" y="181610"/>
                </a:lnTo>
                <a:lnTo>
                  <a:pt x="153670" y="173989"/>
                </a:lnTo>
                <a:lnTo>
                  <a:pt x="137159" y="165100"/>
                </a:lnTo>
                <a:lnTo>
                  <a:pt x="123190" y="154939"/>
                </a:lnTo>
                <a:lnTo>
                  <a:pt x="110490" y="142239"/>
                </a:lnTo>
                <a:lnTo>
                  <a:pt x="96520" y="128270"/>
                </a:lnTo>
                <a:lnTo>
                  <a:pt x="87630" y="109220"/>
                </a:lnTo>
                <a:lnTo>
                  <a:pt x="82550" y="87629"/>
                </a:lnTo>
                <a:lnTo>
                  <a:pt x="81280" y="63500"/>
                </a:lnTo>
                <a:lnTo>
                  <a:pt x="87630" y="41910"/>
                </a:lnTo>
                <a:lnTo>
                  <a:pt x="90170" y="36829"/>
                </a:lnTo>
                <a:lnTo>
                  <a:pt x="95250" y="30479"/>
                </a:lnTo>
                <a:lnTo>
                  <a:pt x="100330" y="25400"/>
                </a:lnTo>
                <a:lnTo>
                  <a:pt x="106680" y="21589"/>
                </a:lnTo>
                <a:lnTo>
                  <a:pt x="113030" y="16510"/>
                </a:lnTo>
                <a:lnTo>
                  <a:pt x="115570" y="11429"/>
                </a:lnTo>
                <a:lnTo>
                  <a:pt x="114300" y="6350"/>
                </a:lnTo>
                <a:lnTo>
                  <a:pt x="110490" y="0"/>
                </a:lnTo>
                <a:lnTo>
                  <a:pt x="100330" y="5079"/>
                </a:lnTo>
                <a:lnTo>
                  <a:pt x="91440" y="10160"/>
                </a:lnTo>
                <a:lnTo>
                  <a:pt x="82550" y="16510"/>
                </a:lnTo>
                <a:lnTo>
                  <a:pt x="74930" y="24129"/>
                </a:lnTo>
                <a:lnTo>
                  <a:pt x="67309" y="31750"/>
                </a:lnTo>
                <a:lnTo>
                  <a:pt x="60959" y="40639"/>
                </a:lnTo>
                <a:lnTo>
                  <a:pt x="55880" y="49529"/>
                </a:lnTo>
                <a:lnTo>
                  <a:pt x="50800" y="59689"/>
                </a:lnTo>
                <a:lnTo>
                  <a:pt x="45720" y="71120"/>
                </a:lnTo>
                <a:lnTo>
                  <a:pt x="44450" y="83820"/>
                </a:lnTo>
                <a:lnTo>
                  <a:pt x="44450" y="96520"/>
                </a:lnTo>
                <a:lnTo>
                  <a:pt x="46990" y="109220"/>
                </a:lnTo>
                <a:lnTo>
                  <a:pt x="50800" y="120650"/>
                </a:lnTo>
                <a:lnTo>
                  <a:pt x="57150" y="130810"/>
                </a:lnTo>
                <a:lnTo>
                  <a:pt x="62230" y="142239"/>
                </a:lnTo>
                <a:lnTo>
                  <a:pt x="69850" y="151129"/>
                </a:lnTo>
                <a:lnTo>
                  <a:pt x="57150" y="167639"/>
                </a:lnTo>
                <a:lnTo>
                  <a:pt x="52070" y="186689"/>
                </a:lnTo>
                <a:lnTo>
                  <a:pt x="48259" y="208279"/>
                </a:lnTo>
                <a:lnTo>
                  <a:pt x="44450" y="227329"/>
                </a:lnTo>
                <a:lnTo>
                  <a:pt x="0" y="242570"/>
                </a:lnTo>
                <a:lnTo>
                  <a:pt x="2540" y="246379"/>
                </a:lnTo>
                <a:lnTo>
                  <a:pt x="6350" y="248920"/>
                </a:lnTo>
                <a:lnTo>
                  <a:pt x="11430" y="252729"/>
                </a:lnTo>
                <a:lnTo>
                  <a:pt x="16509" y="254000"/>
                </a:lnTo>
                <a:lnTo>
                  <a:pt x="22859" y="255270"/>
                </a:lnTo>
                <a:lnTo>
                  <a:pt x="41909" y="255270"/>
                </a:lnTo>
                <a:lnTo>
                  <a:pt x="41909" y="337820"/>
                </a:lnTo>
                <a:lnTo>
                  <a:pt x="43180" y="356870"/>
                </a:lnTo>
                <a:lnTo>
                  <a:pt x="46990" y="375920"/>
                </a:lnTo>
                <a:lnTo>
                  <a:pt x="50800" y="394970"/>
                </a:lnTo>
                <a:lnTo>
                  <a:pt x="54609" y="411479"/>
                </a:lnTo>
                <a:lnTo>
                  <a:pt x="60959" y="430529"/>
                </a:lnTo>
                <a:lnTo>
                  <a:pt x="68580" y="447039"/>
                </a:lnTo>
                <a:lnTo>
                  <a:pt x="77470" y="463550"/>
                </a:lnTo>
                <a:lnTo>
                  <a:pt x="86359" y="478789"/>
                </a:lnTo>
                <a:lnTo>
                  <a:pt x="96520" y="492760"/>
                </a:lnTo>
                <a:lnTo>
                  <a:pt x="109220" y="506729"/>
                </a:lnTo>
                <a:lnTo>
                  <a:pt x="121920" y="519429"/>
                </a:lnTo>
                <a:lnTo>
                  <a:pt x="137159" y="530860"/>
                </a:lnTo>
                <a:lnTo>
                  <a:pt x="152400" y="541020"/>
                </a:lnTo>
                <a:lnTo>
                  <a:pt x="168909" y="549910"/>
                </a:lnTo>
                <a:lnTo>
                  <a:pt x="187959" y="557529"/>
                </a:lnTo>
                <a:lnTo>
                  <a:pt x="194309" y="560070"/>
                </a:lnTo>
                <a:lnTo>
                  <a:pt x="200659" y="561339"/>
                </a:lnTo>
                <a:lnTo>
                  <a:pt x="207009" y="560070"/>
                </a:lnTo>
                <a:lnTo>
                  <a:pt x="212090" y="558800"/>
                </a:lnTo>
                <a:lnTo>
                  <a:pt x="217170" y="557529"/>
                </a:lnTo>
                <a:lnTo>
                  <a:pt x="223520" y="554989"/>
                </a:lnTo>
                <a:lnTo>
                  <a:pt x="228600" y="551179"/>
                </a:lnTo>
                <a:lnTo>
                  <a:pt x="234950" y="548639"/>
                </a:lnTo>
                <a:lnTo>
                  <a:pt x="231140" y="544829"/>
                </a:lnTo>
                <a:lnTo>
                  <a:pt x="228600" y="542289"/>
                </a:lnTo>
                <a:lnTo>
                  <a:pt x="224790" y="543560"/>
                </a:lnTo>
                <a:lnTo>
                  <a:pt x="219709" y="544829"/>
                </a:lnTo>
                <a:lnTo>
                  <a:pt x="214629" y="547370"/>
                </a:lnTo>
                <a:lnTo>
                  <a:pt x="209550" y="548639"/>
                </a:lnTo>
                <a:lnTo>
                  <a:pt x="204470" y="551179"/>
                </a:lnTo>
                <a:lnTo>
                  <a:pt x="199390" y="551179"/>
                </a:lnTo>
                <a:lnTo>
                  <a:pt x="180340" y="543560"/>
                </a:lnTo>
                <a:lnTo>
                  <a:pt x="165100" y="533400"/>
                </a:lnTo>
                <a:lnTo>
                  <a:pt x="151130" y="520700"/>
                </a:lnTo>
                <a:lnTo>
                  <a:pt x="137159" y="506729"/>
                </a:lnTo>
                <a:lnTo>
                  <a:pt x="127000" y="491489"/>
                </a:lnTo>
                <a:lnTo>
                  <a:pt x="115570" y="476250"/>
                </a:lnTo>
                <a:lnTo>
                  <a:pt x="106680" y="458470"/>
                </a:lnTo>
                <a:lnTo>
                  <a:pt x="96520" y="443229"/>
                </a:lnTo>
                <a:lnTo>
                  <a:pt x="87630" y="410210"/>
                </a:lnTo>
                <a:lnTo>
                  <a:pt x="81280" y="377189"/>
                </a:lnTo>
                <a:lnTo>
                  <a:pt x="77470" y="344170"/>
                </a:lnTo>
                <a:lnTo>
                  <a:pt x="77470" y="309879"/>
                </a:lnTo>
                <a:lnTo>
                  <a:pt x="80009" y="278129"/>
                </a:lnTo>
                <a:lnTo>
                  <a:pt x="85090" y="245110"/>
                </a:lnTo>
                <a:lnTo>
                  <a:pt x="91440" y="214629"/>
                </a:lnTo>
                <a:lnTo>
                  <a:pt x="100330" y="184150"/>
                </a:lnTo>
                <a:lnTo>
                  <a:pt x="110490" y="191770"/>
                </a:lnTo>
                <a:lnTo>
                  <a:pt x="123190" y="199389"/>
                </a:lnTo>
                <a:lnTo>
                  <a:pt x="134620" y="205739"/>
                </a:lnTo>
                <a:lnTo>
                  <a:pt x="147320" y="210820"/>
                </a:lnTo>
                <a:lnTo>
                  <a:pt x="161290" y="215900"/>
                </a:lnTo>
                <a:lnTo>
                  <a:pt x="173990" y="218439"/>
                </a:lnTo>
                <a:lnTo>
                  <a:pt x="186690" y="222250"/>
                </a:lnTo>
                <a:lnTo>
                  <a:pt x="200659" y="226060"/>
                </a:lnTo>
                <a:lnTo>
                  <a:pt x="214629" y="228600"/>
                </a:lnTo>
                <a:lnTo>
                  <a:pt x="227329" y="231139"/>
                </a:lnTo>
                <a:lnTo>
                  <a:pt x="241300" y="233679"/>
                </a:lnTo>
                <a:lnTo>
                  <a:pt x="254000" y="236220"/>
                </a:lnTo>
                <a:lnTo>
                  <a:pt x="267970" y="238760"/>
                </a:lnTo>
                <a:lnTo>
                  <a:pt x="281940" y="241300"/>
                </a:lnTo>
                <a:lnTo>
                  <a:pt x="295909" y="243839"/>
                </a:lnTo>
                <a:lnTo>
                  <a:pt x="309879" y="247650"/>
                </a:lnTo>
                <a:lnTo>
                  <a:pt x="317500" y="252729"/>
                </a:lnTo>
                <a:lnTo>
                  <a:pt x="322579" y="259079"/>
                </a:lnTo>
                <a:lnTo>
                  <a:pt x="327659" y="265429"/>
                </a:lnTo>
                <a:lnTo>
                  <a:pt x="331470" y="273050"/>
                </a:lnTo>
                <a:lnTo>
                  <a:pt x="332740" y="281939"/>
                </a:lnTo>
                <a:lnTo>
                  <a:pt x="335279" y="290829"/>
                </a:lnTo>
                <a:lnTo>
                  <a:pt x="336550" y="299720"/>
                </a:lnTo>
                <a:lnTo>
                  <a:pt x="337820" y="308610"/>
                </a:lnTo>
                <a:lnTo>
                  <a:pt x="335279" y="321310"/>
                </a:lnTo>
                <a:lnTo>
                  <a:pt x="331470" y="335279"/>
                </a:lnTo>
                <a:lnTo>
                  <a:pt x="325120" y="346710"/>
                </a:lnTo>
                <a:lnTo>
                  <a:pt x="311150" y="358139"/>
                </a:lnTo>
                <a:lnTo>
                  <a:pt x="306070" y="359410"/>
                </a:lnTo>
                <a:lnTo>
                  <a:pt x="300990" y="360679"/>
                </a:lnTo>
                <a:lnTo>
                  <a:pt x="295909" y="359410"/>
                </a:lnTo>
                <a:lnTo>
                  <a:pt x="290829" y="358139"/>
                </a:lnTo>
                <a:lnTo>
                  <a:pt x="283209" y="358139"/>
                </a:lnTo>
                <a:lnTo>
                  <a:pt x="278129" y="356870"/>
                </a:lnTo>
                <a:lnTo>
                  <a:pt x="274320" y="358139"/>
                </a:lnTo>
                <a:lnTo>
                  <a:pt x="275590" y="359410"/>
                </a:lnTo>
                <a:lnTo>
                  <a:pt x="280670" y="364489"/>
                </a:lnTo>
                <a:lnTo>
                  <a:pt x="288290" y="369570"/>
                </a:lnTo>
                <a:lnTo>
                  <a:pt x="295909" y="375920"/>
                </a:lnTo>
                <a:lnTo>
                  <a:pt x="306070" y="381000"/>
                </a:lnTo>
                <a:lnTo>
                  <a:pt x="316229" y="386079"/>
                </a:lnTo>
                <a:lnTo>
                  <a:pt x="327659" y="388620"/>
                </a:lnTo>
                <a:lnTo>
                  <a:pt x="336550" y="388620"/>
                </a:lnTo>
                <a:lnTo>
                  <a:pt x="344170" y="397510"/>
                </a:lnTo>
                <a:lnTo>
                  <a:pt x="351790" y="407670"/>
                </a:lnTo>
                <a:lnTo>
                  <a:pt x="361950" y="416560"/>
                </a:lnTo>
                <a:lnTo>
                  <a:pt x="372109" y="424179"/>
                </a:lnTo>
                <a:lnTo>
                  <a:pt x="382270" y="433070"/>
                </a:lnTo>
                <a:lnTo>
                  <a:pt x="392429" y="441960"/>
                </a:lnTo>
                <a:lnTo>
                  <a:pt x="403859" y="448310"/>
                </a:lnTo>
                <a:lnTo>
                  <a:pt x="414020" y="457200"/>
                </a:lnTo>
                <a:lnTo>
                  <a:pt x="417829" y="476250"/>
                </a:lnTo>
                <a:lnTo>
                  <a:pt x="421640" y="495300"/>
                </a:lnTo>
                <a:lnTo>
                  <a:pt x="425450" y="515620"/>
                </a:lnTo>
                <a:lnTo>
                  <a:pt x="430529" y="535939"/>
                </a:lnTo>
                <a:lnTo>
                  <a:pt x="435609" y="554989"/>
                </a:lnTo>
                <a:lnTo>
                  <a:pt x="443229" y="572770"/>
                </a:lnTo>
                <a:lnTo>
                  <a:pt x="452120" y="589279"/>
                </a:lnTo>
                <a:lnTo>
                  <a:pt x="461009" y="607060"/>
                </a:lnTo>
                <a:lnTo>
                  <a:pt x="463550" y="612139"/>
                </a:lnTo>
                <a:lnTo>
                  <a:pt x="467359" y="617220"/>
                </a:lnTo>
                <a:lnTo>
                  <a:pt x="469900" y="623570"/>
                </a:lnTo>
                <a:lnTo>
                  <a:pt x="473709" y="628650"/>
                </a:lnTo>
                <a:lnTo>
                  <a:pt x="477520" y="633729"/>
                </a:lnTo>
                <a:lnTo>
                  <a:pt x="481329" y="638810"/>
                </a:lnTo>
                <a:lnTo>
                  <a:pt x="486409" y="641350"/>
                </a:lnTo>
                <a:lnTo>
                  <a:pt x="491490" y="643889"/>
                </a:lnTo>
                <a:lnTo>
                  <a:pt x="504190" y="607060"/>
                </a:lnTo>
                <a:lnTo>
                  <a:pt x="492759" y="591820"/>
                </a:lnTo>
                <a:lnTo>
                  <a:pt x="482600" y="576579"/>
                </a:lnTo>
                <a:lnTo>
                  <a:pt x="473709" y="558800"/>
                </a:lnTo>
                <a:lnTo>
                  <a:pt x="464820" y="542289"/>
                </a:lnTo>
                <a:lnTo>
                  <a:pt x="455929" y="525779"/>
                </a:lnTo>
                <a:lnTo>
                  <a:pt x="449579" y="509270"/>
                </a:lnTo>
                <a:lnTo>
                  <a:pt x="441959" y="492760"/>
                </a:lnTo>
                <a:lnTo>
                  <a:pt x="436879" y="476250"/>
                </a:lnTo>
                <a:lnTo>
                  <a:pt x="444500" y="480060"/>
                </a:lnTo>
                <a:lnTo>
                  <a:pt x="452120" y="486410"/>
                </a:lnTo>
                <a:lnTo>
                  <a:pt x="461009" y="488950"/>
                </a:lnTo>
                <a:lnTo>
                  <a:pt x="471170" y="492760"/>
                </a:lnTo>
                <a:lnTo>
                  <a:pt x="481329" y="495300"/>
                </a:lnTo>
                <a:lnTo>
                  <a:pt x="492759" y="497839"/>
                </a:lnTo>
                <a:lnTo>
                  <a:pt x="502920" y="499110"/>
                </a:lnTo>
                <a:lnTo>
                  <a:pt x="515620" y="497839"/>
                </a:lnTo>
                <a:lnTo>
                  <a:pt x="525779" y="492760"/>
                </a:lnTo>
                <a:lnTo>
                  <a:pt x="533400" y="486410"/>
                </a:lnTo>
                <a:lnTo>
                  <a:pt x="538479" y="480060"/>
                </a:lnTo>
                <a:lnTo>
                  <a:pt x="539750" y="471170"/>
                </a:lnTo>
                <a:lnTo>
                  <a:pt x="539750" y="458470"/>
                </a:lnTo>
                <a:lnTo>
                  <a:pt x="535940" y="452120"/>
                </a:lnTo>
                <a:lnTo>
                  <a:pt x="530860" y="447039"/>
                </a:lnTo>
                <a:lnTo>
                  <a:pt x="524510" y="445770"/>
                </a:lnTo>
                <a:lnTo>
                  <a:pt x="516890" y="445770"/>
                </a:lnTo>
                <a:lnTo>
                  <a:pt x="511809" y="448310"/>
                </a:lnTo>
                <a:lnTo>
                  <a:pt x="505459" y="452120"/>
                </a:lnTo>
                <a:lnTo>
                  <a:pt x="506729" y="455929"/>
                </a:lnTo>
                <a:lnTo>
                  <a:pt x="510540" y="458470"/>
                </a:lnTo>
                <a:lnTo>
                  <a:pt x="515620" y="459739"/>
                </a:lnTo>
                <a:lnTo>
                  <a:pt x="519429" y="463550"/>
                </a:lnTo>
                <a:lnTo>
                  <a:pt x="515620" y="466089"/>
                </a:lnTo>
                <a:lnTo>
                  <a:pt x="513079" y="467360"/>
                </a:lnTo>
                <a:lnTo>
                  <a:pt x="509270" y="469900"/>
                </a:lnTo>
                <a:lnTo>
                  <a:pt x="505459" y="473710"/>
                </a:lnTo>
                <a:lnTo>
                  <a:pt x="488950" y="473710"/>
                </a:lnTo>
                <a:lnTo>
                  <a:pt x="472440" y="471170"/>
                </a:lnTo>
                <a:lnTo>
                  <a:pt x="458470" y="464820"/>
                </a:lnTo>
                <a:lnTo>
                  <a:pt x="444500" y="455929"/>
                </a:lnTo>
                <a:lnTo>
                  <a:pt x="430529" y="445770"/>
                </a:lnTo>
                <a:lnTo>
                  <a:pt x="419100" y="433070"/>
                </a:lnTo>
                <a:lnTo>
                  <a:pt x="407670" y="420370"/>
                </a:lnTo>
                <a:lnTo>
                  <a:pt x="396240" y="408939"/>
                </a:lnTo>
                <a:lnTo>
                  <a:pt x="383540" y="394970"/>
                </a:lnTo>
                <a:lnTo>
                  <a:pt x="374650" y="377189"/>
                </a:lnTo>
                <a:lnTo>
                  <a:pt x="369570" y="359410"/>
                </a:lnTo>
                <a:lnTo>
                  <a:pt x="368300" y="340360"/>
                </a:lnTo>
                <a:lnTo>
                  <a:pt x="365759" y="321310"/>
                </a:lnTo>
                <a:lnTo>
                  <a:pt x="365759" y="303529"/>
                </a:lnTo>
                <a:lnTo>
                  <a:pt x="361950" y="284479"/>
                </a:lnTo>
                <a:lnTo>
                  <a:pt x="356870" y="267970"/>
                </a:lnTo>
                <a:lnTo>
                  <a:pt x="364490" y="267970"/>
                </a:lnTo>
                <a:lnTo>
                  <a:pt x="372109" y="270510"/>
                </a:lnTo>
                <a:lnTo>
                  <a:pt x="379729" y="274320"/>
                </a:lnTo>
                <a:lnTo>
                  <a:pt x="386079" y="279400"/>
                </a:lnTo>
                <a:lnTo>
                  <a:pt x="393700" y="284479"/>
                </a:lnTo>
                <a:lnTo>
                  <a:pt x="400050" y="289560"/>
                </a:lnTo>
                <a:lnTo>
                  <a:pt x="405129" y="295910"/>
                </a:lnTo>
                <a:lnTo>
                  <a:pt x="412750" y="300989"/>
                </a:lnTo>
                <a:lnTo>
                  <a:pt x="412750" y="307339"/>
                </a:lnTo>
                <a:lnTo>
                  <a:pt x="411479" y="311150"/>
                </a:lnTo>
                <a:lnTo>
                  <a:pt x="408940" y="316229"/>
                </a:lnTo>
                <a:lnTo>
                  <a:pt x="403859" y="320039"/>
                </a:lnTo>
                <a:lnTo>
                  <a:pt x="397509" y="318770"/>
                </a:lnTo>
                <a:lnTo>
                  <a:pt x="392429" y="316229"/>
                </a:lnTo>
                <a:lnTo>
                  <a:pt x="387350" y="312420"/>
                </a:lnTo>
                <a:lnTo>
                  <a:pt x="382270" y="3098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9" name="object 35"/>
          <p:cNvSpPr>
            <a:spLocks noChangeArrowheads="1"/>
          </p:cNvSpPr>
          <p:nvPr/>
        </p:nvSpPr>
        <p:spPr bwMode="auto">
          <a:xfrm>
            <a:off x="2030413" y="1812925"/>
            <a:ext cx="207962" cy="387350"/>
          </a:xfrm>
          <a:custGeom>
            <a:avLst/>
            <a:gdLst>
              <a:gd name="T0" fmla="*/ 0 w 207009"/>
              <a:gd name="T1" fmla="*/ 0 h 388620"/>
              <a:gd name="T2" fmla="*/ 207009 w 207009"/>
              <a:gd name="T3" fmla="*/ 388620 h 388620"/>
            </a:gdLst>
            <a:ahLst/>
            <a:cxnLst/>
            <a:rect l="T0" t="T1" r="T2" b="T3"/>
            <a:pathLst>
              <a:path w="207009" h="388620">
                <a:moveTo>
                  <a:pt x="68580" y="382270"/>
                </a:moveTo>
                <a:lnTo>
                  <a:pt x="64769" y="386080"/>
                </a:lnTo>
                <a:lnTo>
                  <a:pt x="68580" y="388620"/>
                </a:lnTo>
                <a:lnTo>
                  <a:pt x="77469" y="388620"/>
                </a:lnTo>
                <a:lnTo>
                  <a:pt x="87630" y="386080"/>
                </a:lnTo>
                <a:lnTo>
                  <a:pt x="100330" y="382270"/>
                </a:lnTo>
                <a:lnTo>
                  <a:pt x="114300" y="377189"/>
                </a:lnTo>
                <a:lnTo>
                  <a:pt x="127000" y="370839"/>
                </a:lnTo>
                <a:lnTo>
                  <a:pt x="139700" y="364489"/>
                </a:lnTo>
                <a:lnTo>
                  <a:pt x="147319" y="356870"/>
                </a:lnTo>
                <a:lnTo>
                  <a:pt x="170180" y="328930"/>
                </a:lnTo>
                <a:lnTo>
                  <a:pt x="186689" y="297180"/>
                </a:lnTo>
                <a:lnTo>
                  <a:pt x="198119" y="262889"/>
                </a:lnTo>
                <a:lnTo>
                  <a:pt x="205739" y="227330"/>
                </a:lnTo>
                <a:lnTo>
                  <a:pt x="207009" y="190500"/>
                </a:lnTo>
                <a:lnTo>
                  <a:pt x="204469" y="153670"/>
                </a:lnTo>
                <a:lnTo>
                  <a:pt x="198119" y="118110"/>
                </a:lnTo>
                <a:lnTo>
                  <a:pt x="184150" y="86360"/>
                </a:lnTo>
                <a:lnTo>
                  <a:pt x="179069" y="74930"/>
                </a:lnTo>
                <a:lnTo>
                  <a:pt x="171450" y="64770"/>
                </a:lnTo>
                <a:lnTo>
                  <a:pt x="163830" y="55880"/>
                </a:lnTo>
                <a:lnTo>
                  <a:pt x="156209" y="45720"/>
                </a:lnTo>
                <a:lnTo>
                  <a:pt x="147319" y="36830"/>
                </a:lnTo>
                <a:lnTo>
                  <a:pt x="137159" y="27939"/>
                </a:lnTo>
                <a:lnTo>
                  <a:pt x="127000" y="21589"/>
                </a:lnTo>
                <a:lnTo>
                  <a:pt x="116839" y="13970"/>
                </a:lnTo>
                <a:lnTo>
                  <a:pt x="104139" y="8889"/>
                </a:lnTo>
                <a:lnTo>
                  <a:pt x="88900" y="3810"/>
                </a:lnTo>
                <a:lnTo>
                  <a:pt x="73659" y="1270"/>
                </a:lnTo>
                <a:lnTo>
                  <a:pt x="57150" y="0"/>
                </a:lnTo>
                <a:lnTo>
                  <a:pt x="41909" y="0"/>
                </a:lnTo>
                <a:lnTo>
                  <a:pt x="26669" y="3810"/>
                </a:lnTo>
                <a:lnTo>
                  <a:pt x="12700" y="8889"/>
                </a:lnTo>
                <a:lnTo>
                  <a:pt x="0" y="19050"/>
                </a:lnTo>
                <a:lnTo>
                  <a:pt x="29209" y="19050"/>
                </a:lnTo>
                <a:lnTo>
                  <a:pt x="48259" y="20320"/>
                </a:lnTo>
                <a:lnTo>
                  <a:pt x="68580" y="24130"/>
                </a:lnTo>
                <a:lnTo>
                  <a:pt x="90169" y="30480"/>
                </a:lnTo>
                <a:lnTo>
                  <a:pt x="110489" y="40639"/>
                </a:lnTo>
                <a:lnTo>
                  <a:pt x="129539" y="54610"/>
                </a:lnTo>
                <a:lnTo>
                  <a:pt x="134619" y="60960"/>
                </a:lnTo>
                <a:lnTo>
                  <a:pt x="139700" y="66039"/>
                </a:lnTo>
                <a:lnTo>
                  <a:pt x="143509" y="72389"/>
                </a:lnTo>
                <a:lnTo>
                  <a:pt x="147319" y="80010"/>
                </a:lnTo>
                <a:lnTo>
                  <a:pt x="151130" y="86360"/>
                </a:lnTo>
                <a:lnTo>
                  <a:pt x="153669" y="92710"/>
                </a:lnTo>
                <a:lnTo>
                  <a:pt x="156209" y="100330"/>
                </a:lnTo>
                <a:lnTo>
                  <a:pt x="157480" y="107950"/>
                </a:lnTo>
                <a:lnTo>
                  <a:pt x="163830" y="134620"/>
                </a:lnTo>
                <a:lnTo>
                  <a:pt x="167639" y="162560"/>
                </a:lnTo>
                <a:lnTo>
                  <a:pt x="168909" y="190500"/>
                </a:lnTo>
                <a:lnTo>
                  <a:pt x="167639" y="219710"/>
                </a:lnTo>
                <a:lnTo>
                  <a:pt x="163830" y="247650"/>
                </a:lnTo>
                <a:lnTo>
                  <a:pt x="157480" y="274320"/>
                </a:lnTo>
                <a:lnTo>
                  <a:pt x="149859" y="300989"/>
                </a:lnTo>
                <a:lnTo>
                  <a:pt x="139700" y="326389"/>
                </a:lnTo>
                <a:lnTo>
                  <a:pt x="133350" y="332739"/>
                </a:lnTo>
                <a:lnTo>
                  <a:pt x="123189" y="342900"/>
                </a:lnTo>
                <a:lnTo>
                  <a:pt x="110489" y="351789"/>
                </a:lnTo>
                <a:lnTo>
                  <a:pt x="97789" y="359410"/>
                </a:lnTo>
                <a:lnTo>
                  <a:pt x="86359" y="367030"/>
                </a:lnTo>
                <a:lnTo>
                  <a:pt x="76200" y="375920"/>
                </a:lnTo>
                <a:lnTo>
                  <a:pt x="68580" y="38227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0" name="object 36"/>
          <p:cNvSpPr>
            <a:spLocks noChangeArrowheads="1"/>
          </p:cNvSpPr>
          <p:nvPr/>
        </p:nvSpPr>
        <p:spPr bwMode="auto">
          <a:xfrm>
            <a:off x="808038" y="1857375"/>
            <a:ext cx="512762" cy="542925"/>
          </a:xfrm>
          <a:custGeom>
            <a:avLst/>
            <a:gdLst>
              <a:gd name="T0" fmla="*/ 0 w 513080"/>
              <a:gd name="T1" fmla="*/ 0 h 542289"/>
              <a:gd name="T2" fmla="*/ 513080 w 513080"/>
              <a:gd name="T3" fmla="*/ 542289 h 542289"/>
            </a:gdLst>
            <a:ahLst/>
            <a:cxnLst/>
            <a:rect l="T0" t="T1" r="T2" b="T3"/>
            <a:pathLst>
              <a:path w="513080" h="542289">
                <a:moveTo>
                  <a:pt x="513080" y="2539"/>
                </a:moveTo>
                <a:lnTo>
                  <a:pt x="0" y="0"/>
                </a:lnTo>
                <a:lnTo>
                  <a:pt x="27939" y="542289"/>
                </a:lnTo>
                <a:lnTo>
                  <a:pt x="46989" y="542289"/>
                </a:lnTo>
                <a:lnTo>
                  <a:pt x="71120" y="541019"/>
                </a:lnTo>
                <a:lnTo>
                  <a:pt x="101599" y="539750"/>
                </a:lnTo>
                <a:lnTo>
                  <a:pt x="135889" y="539750"/>
                </a:lnTo>
                <a:lnTo>
                  <a:pt x="173989" y="537210"/>
                </a:lnTo>
                <a:lnTo>
                  <a:pt x="213360" y="534669"/>
                </a:lnTo>
                <a:lnTo>
                  <a:pt x="253999" y="533400"/>
                </a:lnTo>
                <a:lnTo>
                  <a:pt x="294639" y="530860"/>
                </a:lnTo>
                <a:lnTo>
                  <a:pt x="335280" y="528319"/>
                </a:lnTo>
                <a:lnTo>
                  <a:pt x="373380" y="525779"/>
                </a:lnTo>
                <a:lnTo>
                  <a:pt x="408939" y="524510"/>
                </a:lnTo>
                <a:lnTo>
                  <a:pt x="439420" y="520700"/>
                </a:lnTo>
                <a:lnTo>
                  <a:pt x="466089" y="520700"/>
                </a:lnTo>
                <a:lnTo>
                  <a:pt x="485139" y="518160"/>
                </a:lnTo>
                <a:lnTo>
                  <a:pt x="502920" y="518160"/>
                </a:lnTo>
                <a:lnTo>
                  <a:pt x="510539" y="436879"/>
                </a:lnTo>
                <a:lnTo>
                  <a:pt x="513080" y="259079"/>
                </a:lnTo>
                <a:lnTo>
                  <a:pt x="513080" y="25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1" name="object 37"/>
          <p:cNvSpPr>
            <a:spLocks noChangeArrowheads="1"/>
          </p:cNvSpPr>
          <p:nvPr/>
        </p:nvSpPr>
        <p:spPr bwMode="auto">
          <a:xfrm>
            <a:off x="1943100" y="1852613"/>
            <a:ext cx="187325" cy="336550"/>
          </a:xfrm>
          <a:custGeom>
            <a:avLst/>
            <a:gdLst>
              <a:gd name="T0" fmla="*/ 0 w 186689"/>
              <a:gd name="T1" fmla="*/ 0 h 336550"/>
              <a:gd name="T2" fmla="*/ 186689 w 186689"/>
              <a:gd name="T3" fmla="*/ 336550 h 336550"/>
            </a:gdLst>
            <a:ahLst/>
            <a:cxnLst/>
            <a:rect l="T0" t="T1" r="T2" b="T3"/>
            <a:pathLst>
              <a:path w="186689" h="336550">
                <a:moveTo>
                  <a:pt x="35560" y="199390"/>
                </a:moveTo>
                <a:lnTo>
                  <a:pt x="26669" y="198120"/>
                </a:lnTo>
                <a:lnTo>
                  <a:pt x="22860" y="195580"/>
                </a:lnTo>
                <a:lnTo>
                  <a:pt x="19050" y="189230"/>
                </a:lnTo>
                <a:lnTo>
                  <a:pt x="17780" y="184150"/>
                </a:lnTo>
                <a:lnTo>
                  <a:pt x="15239" y="177800"/>
                </a:lnTo>
                <a:lnTo>
                  <a:pt x="13969" y="172720"/>
                </a:lnTo>
                <a:lnTo>
                  <a:pt x="10160" y="167640"/>
                </a:lnTo>
                <a:lnTo>
                  <a:pt x="5080" y="166370"/>
                </a:lnTo>
                <a:lnTo>
                  <a:pt x="0" y="184150"/>
                </a:lnTo>
                <a:lnTo>
                  <a:pt x="2539" y="201930"/>
                </a:lnTo>
                <a:lnTo>
                  <a:pt x="8889" y="218440"/>
                </a:lnTo>
                <a:lnTo>
                  <a:pt x="20319" y="232410"/>
                </a:lnTo>
                <a:lnTo>
                  <a:pt x="27939" y="240030"/>
                </a:lnTo>
                <a:lnTo>
                  <a:pt x="36830" y="246380"/>
                </a:lnTo>
                <a:lnTo>
                  <a:pt x="45719" y="251460"/>
                </a:lnTo>
                <a:lnTo>
                  <a:pt x="54610" y="255270"/>
                </a:lnTo>
                <a:lnTo>
                  <a:pt x="63500" y="257810"/>
                </a:lnTo>
                <a:lnTo>
                  <a:pt x="73660" y="259080"/>
                </a:lnTo>
                <a:lnTo>
                  <a:pt x="83819" y="259080"/>
                </a:lnTo>
                <a:lnTo>
                  <a:pt x="92710" y="256540"/>
                </a:lnTo>
                <a:lnTo>
                  <a:pt x="90169" y="267970"/>
                </a:lnTo>
                <a:lnTo>
                  <a:pt x="83819" y="276860"/>
                </a:lnTo>
                <a:lnTo>
                  <a:pt x="74930" y="285750"/>
                </a:lnTo>
                <a:lnTo>
                  <a:pt x="66039" y="295910"/>
                </a:lnTo>
                <a:lnTo>
                  <a:pt x="62230" y="297180"/>
                </a:lnTo>
                <a:lnTo>
                  <a:pt x="58419" y="298450"/>
                </a:lnTo>
                <a:lnTo>
                  <a:pt x="54610" y="298450"/>
                </a:lnTo>
                <a:lnTo>
                  <a:pt x="49530" y="299720"/>
                </a:lnTo>
                <a:lnTo>
                  <a:pt x="45719" y="300990"/>
                </a:lnTo>
                <a:lnTo>
                  <a:pt x="41910" y="302260"/>
                </a:lnTo>
                <a:lnTo>
                  <a:pt x="39369" y="304800"/>
                </a:lnTo>
                <a:lnTo>
                  <a:pt x="36830" y="308610"/>
                </a:lnTo>
                <a:lnTo>
                  <a:pt x="43180" y="314960"/>
                </a:lnTo>
                <a:lnTo>
                  <a:pt x="48260" y="317500"/>
                </a:lnTo>
                <a:lnTo>
                  <a:pt x="54610" y="322580"/>
                </a:lnTo>
                <a:lnTo>
                  <a:pt x="60960" y="325120"/>
                </a:lnTo>
                <a:lnTo>
                  <a:pt x="68580" y="327660"/>
                </a:lnTo>
                <a:lnTo>
                  <a:pt x="74930" y="330200"/>
                </a:lnTo>
                <a:lnTo>
                  <a:pt x="81280" y="332740"/>
                </a:lnTo>
                <a:lnTo>
                  <a:pt x="87630" y="336550"/>
                </a:lnTo>
                <a:lnTo>
                  <a:pt x="101600" y="332740"/>
                </a:lnTo>
                <a:lnTo>
                  <a:pt x="115569" y="330200"/>
                </a:lnTo>
                <a:lnTo>
                  <a:pt x="129539" y="326390"/>
                </a:lnTo>
                <a:lnTo>
                  <a:pt x="143510" y="321310"/>
                </a:lnTo>
                <a:lnTo>
                  <a:pt x="154939" y="314960"/>
                </a:lnTo>
                <a:lnTo>
                  <a:pt x="166369" y="308610"/>
                </a:lnTo>
                <a:lnTo>
                  <a:pt x="176530" y="298450"/>
                </a:lnTo>
                <a:lnTo>
                  <a:pt x="184150" y="285750"/>
                </a:lnTo>
                <a:lnTo>
                  <a:pt x="186689" y="276860"/>
                </a:lnTo>
                <a:lnTo>
                  <a:pt x="186689" y="270510"/>
                </a:lnTo>
                <a:lnTo>
                  <a:pt x="184150" y="261620"/>
                </a:lnTo>
                <a:lnTo>
                  <a:pt x="180339" y="255270"/>
                </a:lnTo>
                <a:lnTo>
                  <a:pt x="171450" y="257810"/>
                </a:lnTo>
                <a:lnTo>
                  <a:pt x="165100" y="262890"/>
                </a:lnTo>
                <a:lnTo>
                  <a:pt x="160019" y="269240"/>
                </a:lnTo>
                <a:lnTo>
                  <a:pt x="154939" y="275590"/>
                </a:lnTo>
                <a:lnTo>
                  <a:pt x="149860" y="281940"/>
                </a:lnTo>
                <a:lnTo>
                  <a:pt x="144780" y="288290"/>
                </a:lnTo>
                <a:lnTo>
                  <a:pt x="139700" y="293370"/>
                </a:lnTo>
                <a:lnTo>
                  <a:pt x="133350" y="298450"/>
                </a:lnTo>
                <a:lnTo>
                  <a:pt x="127000" y="302260"/>
                </a:lnTo>
                <a:lnTo>
                  <a:pt x="119380" y="304800"/>
                </a:lnTo>
                <a:lnTo>
                  <a:pt x="111760" y="308610"/>
                </a:lnTo>
                <a:lnTo>
                  <a:pt x="104139" y="309880"/>
                </a:lnTo>
                <a:lnTo>
                  <a:pt x="96519" y="311150"/>
                </a:lnTo>
                <a:lnTo>
                  <a:pt x="87630" y="311150"/>
                </a:lnTo>
                <a:lnTo>
                  <a:pt x="80010" y="309880"/>
                </a:lnTo>
                <a:lnTo>
                  <a:pt x="72389" y="307340"/>
                </a:lnTo>
                <a:lnTo>
                  <a:pt x="81280" y="300990"/>
                </a:lnTo>
                <a:lnTo>
                  <a:pt x="90169" y="293370"/>
                </a:lnTo>
                <a:lnTo>
                  <a:pt x="97789" y="285750"/>
                </a:lnTo>
                <a:lnTo>
                  <a:pt x="105410" y="275590"/>
                </a:lnTo>
                <a:lnTo>
                  <a:pt x="111760" y="265430"/>
                </a:lnTo>
                <a:lnTo>
                  <a:pt x="115569" y="255270"/>
                </a:lnTo>
                <a:lnTo>
                  <a:pt x="118110" y="243840"/>
                </a:lnTo>
                <a:lnTo>
                  <a:pt x="118110" y="231140"/>
                </a:lnTo>
                <a:lnTo>
                  <a:pt x="114300" y="229870"/>
                </a:lnTo>
                <a:lnTo>
                  <a:pt x="109219" y="227330"/>
                </a:lnTo>
                <a:lnTo>
                  <a:pt x="86360" y="227330"/>
                </a:lnTo>
                <a:lnTo>
                  <a:pt x="77469" y="228600"/>
                </a:lnTo>
                <a:lnTo>
                  <a:pt x="71119" y="229870"/>
                </a:lnTo>
                <a:lnTo>
                  <a:pt x="63500" y="231140"/>
                </a:lnTo>
                <a:lnTo>
                  <a:pt x="58419" y="229870"/>
                </a:lnTo>
                <a:lnTo>
                  <a:pt x="53339" y="229870"/>
                </a:lnTo>
                <a:lnTo>
                  <a:pt x="46989" y="227330"/>
                </a:lnTo>
                <a:lnTo>
                  <a:pt x="41910" y="226060"/>
                </a:lnTo>
                <a:lnTo>
                  <a:pt x="36830" y="223520"/>
                </a:lnTo>
                <a:lnTo>
                  <a:pt x="33019" y="219710"/>
                </a:lnTo>
                <a:lnTo>
                  <a:pt x="29210" y="215900"/>
                </a:lnTo>
                <a:lnTo>
                  <a:pt x="25400" y="212090"/>
                </a:lnTo>
                <a:lnTo>
                  <a:pt x="34289" y="213360"/>
                </a:lnTo>
                <a:lnTo>
                  <a:pt x="54610" y="213360"/>
                </a:lnTo>
                <a:lnTo>
                  <a:pt x="59689" y="212090"/>
                </a:lnTo>
                <a:lnTo>
                  <a:pt x="63500" y="210820"/>
                </a:lnTo>
                <a:lnTo>
                  <a:pt x="69850" y="208280"/>
                </a:lnTo>
                <a:lnTo>
                  <a:pt x="73660" y="205740"/>
                </a:lnTo>
                <a:lnTo>
                  <a:pt x="83819" y="195580"/>
                </a:lnTo>
                <a:lnTo>
                  <a:pt x="91439" y="185420"/>
                </a:lnTo>
                <a:lnTo>
                  <a:pt x="97789" y="173990"/>
                </a:lnTo>
                <a:lnTo>
                  <a:pt x="104139" y="162560"/>
                </a:lnTo>
                <a:lnTo>
                  <a:pt x="107950" y="151130"/>
                </a:lnTo>
                <a:lnTo>
                  <a:pt x="110489" y="138430"/>
                </a:lnTo>
                <a:lnTo>
                  <a:pt x="110489" y="127000"/>
                </a:lnTo>
                <a:lnTo>
                  <a:pt x="107950" y="114300"/>
                </a:lnTo>
                <a:lnTo>
                  <a:pt x="102869" y="81280"/>
                </a:lnTo>
                <a:lnTo>
                  <a:pt x="97789" y="43180"/>
                </a:lnTo>
                <a:lnTo>
                  <a:pt x="93980" y="12700"/>
                </a:lnTo>
                <a:lnTo>
                  <a:pt x="92710" y="0"/>
                </a:lnTo>
                <a:lnTo>
                  <a:pt x="63500" y="17780"/>
                </a:lnTo>
                <a:lnTo>
                  <a:pt x="53339" y="39370"/>
                </a:lnTo>
                <a:lnTo>
                  <a:pt x="53339" y="62230"/>
                </a:lnTo>
                <a:lnTo>
                  <a:pt x="60960" y="87630"/>
                </a:lnTo>
                <a:lnTo>
                  <a:pt x="71119" y="115570"/>
                </a:lnTo>
                <a:lnTo>
                  <a:pt x="77469" y="139700"/>
                </a:lnTo>
                <a:lnTo>
                  <a:pt x="77469" y="166370"/>
                </a:lnTo>
                <a:lnTo>
                  <a:pt x="66039" y="191770"/>
                </a:lnTo>
                <a:lnTo>
                  <a:pt x="63500" y="194310"/>
                </a:lnTo>
                <a:lnTo>
                  <a:pt x="59689" y="195580"/>
                </a:lnTo>
                <a:lnTo>
                  <a:pt x="54610" y="198120"/>
                </a:lnTo>
                <a:lnTo>
                  <a:pt x="50800" y="199390"/>
                </a:lnTo>
                <a:lnTo>
                  <a:pt x="35560" y="19939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2" name="object 38"/>
          <p:cNvSpPr>
            <a:spLocks noChangeArrowheads="1"/>
          </p:cNvSpPr>
          <p:nvPr/>
        </p:nvSpPr>
        <p:spPr bwMode="auto">
          <a:xfrm>
            <a:off x="836613" y="1874838"/>
            <a:ext cx="461962" cy="506412"/>
          </a:xfrm>
          <a:custGeom>
            <a:avLst/>
            <a:gdLst>
              <a:gd name="T0" fmla="*/ 0 w 462279"/>
              <a:gd name="T1" fmla="*/ 0 h 506729"/>
              <a:gd name="T2" fmla="*/ 462279 w 462279"/>
              <a:gd name="T3" fmla="*/ 506729 h 506729"/>
            </a:gdLst>
            <a:ahLst/>
            <a:cxnLst/>
            <a:rect l="T0" t="T1" r="T2" b="T3"/>
            <a:pathLst>
              <a:path w="462279" h="506729">
                <a:moveTo>
                  <a:pt x="462279" y="6350"/>
                </a:moveTo>
                <a:lnTo>
                  <a:pt x="0" y="0"/>
                </a:lnTo>
                <a:lnTo>
                  <a:pt x="17779" y="506729"/>
                </a:lnTo>
                <a:lnTo>
                  <a:pt x="21589" y="506729"/>
                </a:lnTo>
                <a:lnTo>
                  <a:pt x="34289" y="505459"/>
                </a:lnTo>
                <a:lnTo>
                  <a:pt x="50800" y="504189"/>
                </a:lnTo>
                <a:lnTo>
                  <a:pt x="74929" y="504189"/>
                </a:lnTo>
                <a:lnTo>
                  <a:pt x="102869" y="501650"/>
                </a:lnTo>
                <a:lnTo>
                  <a:pt x="134619" y="500379"/>
                </a:lnTo>
                <a:lnTo>
                  <a:pt x="170179" y="499109"/>
                </a:lnTo>
                <a:lnTo>
                  <a:pt x="205739" y="496569"/>
                </a:lnTo>
                <a:lnTo>
                  <a:pt x="243839" y="495300"/>
                </a:lnTo>
                <a:lnTo>
                  <a:pt x="281939" y="492759"/>
                </a:lnTo>
                <a:lnTo>
                  <a:pt x="318769" y="490219"/>
                </a:lnTo>
                <a:lnTo>
                  <a:pt x="353059" y="488950"/>
                </a:lnTo>
                <a:lnTo>
                  <a:pt x="384809" y="486409"/>
                </a:lnTo>
                <a:lnTo>
                  <a:pt x="412750" y="483869"/>
                </a:lnTo>
                <a:lnTo>
                  <a:pt x="436879" y="482600"/>
                </a:lnTo>
                <a:lnTo>
                  <a:pt x="454659" y="481329"/>
                </a:lnTo>
                <a:lnTo>
                  <a:pt x="462279" y="6350"/>
                </a:lnTo>
                <a:close/>
              </a:path>
            </a:pathLst>
          </a:custGeom>
          <a:solidFill>
            <a:srgbClr val="25AC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3" name="object 39"/>
          <p:cNvSpPr>
            <a:spLocks noChangeArrowheads="1"/>
          </p:cNvSpPr>
          <p:nvPr/>
        </p:nvSpPr>
        <p:spPr bwMode="auto">
          <a:xfrm>
            <a:off x="769938" y="2439988"/>
            <a:ext cx="604837" cy="176212"/>
          </a:xfrm>
          <a:custGeom>
            <a:avLst/>
            <a:gdLst>
              <a:gd name="T0" fmla="*/ 0 w 604520"/>
              <a:gd name="T1" fmla="*/ 0 h 176529"/>
              <a:gd name="T2" fmla="*/ 604520 w 604520"/>
              <a:gd name="T3" fmla="*/ 176529 h 176529"/>
            </a:gdLst>
            <a:ahLst/>
            <a:cxnLst/>
            <a:rect l="T0" t="T1" r="T2" b="T3"/>
            <a:pathLst>
              <a:path w="604520" h="176529">
                <a:moveTo>
                  <a:pt x="361949" y="116839"/>
                </a:moveTo>
                <a:lnTo>
                  <a:pt x="360680" y="139700"/>
                </a:lnTo>
                <a:lnTo>
                  <a:pt x="365760" y="161289"/>
                </a:lnTo>
                <a:lnTo>
                  <a:pt x="379730" y="176529"/>
                </a:lnTo>
                <a:lnTo>
                  <a:pt x="379730" y="163829"/>
                </a:lnTo>
                <a:lnTo>
                  <a:pt x="382270" y="134619"/>
                </a:lnTo>
                <a:lnTo>
                  <a:pt x="388620" y="99059"/>
                </a:lnTo>
                <a:lnTo>
                  <a:pt x="400049" y="72389"/>
                </a:lnTo>
                <a:lnTo>
                  <a:pt x="414020" y="72389"/>
                </a:lnTo>
                <a:lnTo>
                  <a:pt x="429260" y="71119"/>
                </a:lnTo>
                <a:lnTo>
                  <a:pt x="447039" y="67309"/>
                </a:lnTo>
                <a:lnTo>
                  <a:pt x="463549" y="63500"/>
                </a:lnTo>
                <a:lnTo>
                  <a:pt x="480060" y="58419"/>
                </a:lnTo>
                <a:lnTo>
                  <a:pt x="496570" y="52069"/>
                </a:lnTo>
                <a:lnTo>
                  <a:pt x="513080" y="45719"/>
                </a:lnTo>
                <a:lnTo>
                  <a:pt x="530860" y="39369"/>
                </a:lnTo>
                <a:lnTo>
                  <a:pt x="544830" y="33019"/>
                </a:lnTo>
                <a:lnTo>
                  <a:pt x="558799" y="26669"/>
                </a:lnTo>
                <a:lnTo>
                  <a:pt x="571499" y="20319"/>
                </a:lnTo>
                <a:lnTo>
                  <a:pt x="582930" y="15239"/>
                </a:lnTo>
                <a:lnTo>
                  <a:pt x="591820" y="11429"/>
                </a:lnTo>
                <a:lnTo>
                  <a:pt x="598170" y="7619"/>
                </a:lnTo>
                <a:lnTo>
                  <a:pt x="601980" y="5079"/>
                </a:lnTo>
                <a:lnTo>
                  <a:pt x="604520" y="5079"/>
                </a:lnTo>
                <a:lnTo>
                  <a:pt x="600710" y="2539"/>
                </a:lnTo>
                <a:lnTo>
                  <a:pt x="593090" y="2539"/>
                </a:lnTo>
                <a:lnTo>
                  <a:pt x="584199" y="1269"/>
                </a:lnTo>
                <a:lnTo>
                  <a:pt x="571499" y="1269"/>
                </a:lnTo>
                <a:lnTo>
                  <a:pt x="557530" y="0"/>
                </a:lnTo>
                <a:lnTo>
                  <a:pt x="541020" y="1269"/>
                </a:lnTo>
                <a:lnTo>
                  <a:pt x="523239" y="1269"/>
                </a:lnTo>
                <a:lnTo>
                  <a:pt x="504189" y="2539"/>
                </a:lnTo>
                <a:lnTo>
                  <a:pt x="483870" y="2539"/>
                </a:lnTo>
                <a:lnTo>
                  <a:pt x="459739" y="3809"/>
                </a:lnTo>
                <a:lnTo>
                  <a:pt x="436880" y="5079"/>
                </a:lnTo>
                <a:lnTo>
                  <a:pt x="412749" y="6350"/>
                </a:lnTo>
                <a:lnTo>
                  <a:pt x="387349" y="7619"/>
                </a:lnTo>
                <a:lnTo>
                  <a:pt x="361949" y="10159"/>
                </a:lnTo>
                <a:lnTo>
                  <a:pt x="335280" y="11429"/>
                </a:lnTo>
                <a:lnTo>
                  <a:pt x="308610" y="13969"/>
                </a:lnTo>
                <a:lnTo>
                  <a:pt x="281939" y="16509"/>
                </a:lnTo>
                <a:lnTo>
                  <a:pt x="255270" y="17779"/>
                </a:lnTo>
                <a:lnTo>
                  <a:pt x="229870" y="20319"/>
                </a:lnTo>
                <a:lnTo>
                  <a:pt x="204470" y="22859"/>
                </a:lnTo>
                <a:lnTo>
                  <a:pt x="179070" y="24129"/>
                </a:lnTo>
                <a:lnTo>
                  <a:pt x="154939" y="26669"/>
                </a:lnTo>
                <a:lnTo>
                  <a:pt x="133349" y="29209"/>
                </a:lnTo>
                <a:lnTo>
                  <a:pt x="111760" y="30479"/>
                </a:lnTo>
                <a:lnTo>
                  <a:pt x="91439" y="33019"/>
                </a:lnTo>
                <a:lnTo>
                  <a:pt x="72389" y="34289"/>
                </a:lnTo>
                <a:lnTo>
                  <a:pt x="55879" y="36829"/>
                </a:lnTo>
                <a:lnTo>
                  <a:pt x="40639" y="36829"/>
                </a:lnTo>
                <a:lnTo>
                  <a:pt x="27939" y="39369"/>
                </a:lnTo>
                <a:lnTo>
                  <a:pt x="10159" y="39369"/>
                </a:lnTo>
                <a:lnTo>
                  <a:pt x="5079" y="40639"/>
                </a:lnTo>
                <a:lnTo>
                  <a:pt x="3809" y="45719"/>
                </a:lnTo>
                <a:lnTo>
                  <a:pt x="2539" y="49529"/>
                </a:lnTo>
                <a:lnTo>
                  <a:pt x="1270" y="54609"/>
                </a:lnTo>
                <a:lnTo>
                  <a:pt x="0" y="58419"/>
                </a:lnTo>
                <a:lnTo>
                  <a:pt x="11429" y="58419"/>
                </a:lnTo>
                <a:lnTo>
                  <a:pt x="31750" y="57150"/>
                </a:lnTo>
                <a:lnTo>
                  <a:pt x="57149" y="55879"/>
                </a:lnTo>
                <a:lnTo>
                  <a:pt x="90170" y="53339"/>
                </a:lnTo>
                <a:lnTo>
                  <a:pt x="126999" y="50800"/>
                </a:lnTo>
                <a:lnTo>
                  <a:pt x="167639" y="46989"/>
                </a:lnTo>
                <a:lnTo>
                  <a:pt x="210820" y="44450"/>
                </a:lnTo>
                <a:lnTo>
                  <a:pt x="255270" y="40639"/>
                </a:lnTo>
                <a:lnTo>
                  <a:pt x="299720" y="36829"/>
                </a:lnTo>
                <a:lnTo>
                  <a:pt x="344170" y="34289"/>
                </a:lnTo>
                <a:lnTo>
                  <a:pt x="386080" y="31750"/>
                </a:lnTo>
                <a:lnTo>
                  <a:pt x="424180" y="29209"/>
                </a:lnTo>
                <a:lnTo>
                  <a:pt x="458470" y="26669"/>
                </a:lnTo>
                <a:lnTo>
                  <a:pt x="486410" y="26669"/>
                </a:lnTo>
                <a:lnTo>
                  <a:pt x="507999" y="25400"/>
                </a:lnTo>
                <a:lnTo>
                  <a:pt x="521970" y="26669"/>
                </a:lnTo>
                <a:lnTo>
                  <a:pt x="507999" y="30479"/>
                </a:lnTo>
                <a:lnTo>
                  <a:pt x="490220" y="36829"/>
                </a:lnTo>
                <a:lnTo>
                  <a:pt x="471170" y="41909"/>
                </a:lnTo>
                <a:lnTo>
                  <a:pt x="450849" y="48259"/>
                </a:lnTo>
                <a:lnTo>
                  <a:pt x="431799" y="54609"/>
                </a:lnTo>
                <a:lnTo>
                  <a:pt x="415289" y="58419"/>
                </a:lnTo>
                <a:lnTo>
                  <a:pt x="402589" y="60959"/>
                </a:lnTo>
                <a:lnTo>
                  <a:pt x="396239" y="60959"/>
                </a:lnTo>
                <a:lnTo>
                  <a:pt x="389889" y="63500"/>
                </a:lnTo>
                <a:lnTo>
                  <a:pt x="384810" y="66039"/>
                </a:lnTo>
                <a:lnTo>
                  <a:pt x="379730" y="71119"/>
                </a:lnTo>
                <a:lnTo>
                  <a:pt x="375920" y="74929"/>
                </a:lnTo>
                <a:lnTo>
                  <a:pt x="373380" y="80009"/>
                </a:lnTo>
                <a:lnTo>
                  <a:pt x="369570" y="85089"/>
                </a:lnTo>
                <a:lnTo>
                  <a:pt x="367030" y="90169"/>
                </a:lnTo>
                <a:lnTo>
                  <a:pt x="365760" y="95250"/>
                </a:lnTo>
                <a:lnTo>
                  <a:pt x="361949" y="1168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4" name="object 40"/>
          <p:cNvSpPr>
            <a:spLocks noChangeArrowheads="1"/>
          </p:cNvSpPr>
          <p:nvPr/>
        </p:nvSpPr>
        <p:spPr bwMode="auto">
          <a:xfrm>
            <a:off x="569913" y="2530475"/>
            <a:ext cx="793750" cy="176213"/>
          </a:xfrm>
          <a:custGeom>
            <a:avLst/>
            <a:gdLst>
              <a:gd name="T0" fmla="*/ 0 w 793750"/>
              <a:gd name="T1" fmla="*/ 0 h 175260"/>
              <a:gd name="T2" fmla="*/ 793750 w 793750"/>
              <a:gd name="T3" fmla="*/ 175260 h 175260"/>
            </a:gdLst>
            <a:ahLst/>
            <a:cxnLst/>
            <a:rect l="T0" t="T1" r="T2" b="T3"/>
            <a:pathLst>
              <a:path w="793750" h="175260">
                <a:moveTo>
                  <a:pt x="106679" y="123189"/>
                </a:moveTo>
                <a:lnTo>
                  <a:pt x="95250" y="120650"/>
                </a:lnTo>
                <a:lnTo>
                  <a:pt x="82550" y="119379"/>
                </a:lnTo>
                <a:lnTo>
                  <a:pt x="72390" y="116839"/>
                </a:lnTo>
                <a:lnTo>
                  <a:pt x="59690" y="113029"/>
                </a:lnTo>
                <a:lnTo>
                  <a:pt x="72390" y="111760"/>
                </a:lnTo>
                <a:lnTo>
                  <a:pt x="85090" y="110489"/>
                </a:lnTo>
                <a:lnTo>
                  <a:pt x="96520" y="107950"/>
                </a:lnTo>
                <a:lnTo>
                  <a:pt x="110490" y="106679"/>
                </a:lnTo>
                <a:lnTo>
                  <a:pt x="121920" y="104139"/>
                </a:lnTo>
                <a:lnTo>
                  <a:pt x="134620" y="101600"/>
                </a:lnTo>
                <a:lnTo>
                  <a:pt x="147320" y="100329"/>
                </a:lnTo>
                <a:lnTo>
                  <a:pt x="158750" y="97789"/>
                </a:lnTo>
                <a:lnTo>
                  <a:pt x="171450" y="96519"/>
                </a:lnTo>
                <a:lnTo>
                  <a:pt x="184150" y="93979"/>
                </a:lnTo>
                <a:lnTo>
                  <a:pt x="196850" y="92710"/>
                </a:lnTo>
                <a:lnTo>
                  <a:pt x="209550" y="91439"/>
                </a:lnTo>
                <a:lnTo>
                  <a:pt x="220979" y="90169"/>
                </a:lnTo>
                <a:lnTo>
                  <a:pt x="233679" y="88900"/>
                </a:lnTo>
                <a:lnTo>
                  <a:pt x="247650" y="88900"/>
                </a:lnTo>
                <a:lnTo>
                  <a:pt x="260350" y="87629"/>
                </a:lnTo>
                <a:lnTo>
                  <a:pt x="261620" y="101600"/>
                </a:lnTo>
                <a:lnTo>
                  <a:pt x="281939" y="99060"/>
                </a:lnTo>
                <a:lnTo>
                  <a:pt x="288289" y="87629"/>
                </a:lnTo>
                <a:lnTo>
                  <a:pt x="294639" y="76200"/>
                </a:lnTo>
                <a:lnTo>
                  <a:pt x="297180" y="62229"/>
                </a:lnTo>
                <a:lnTo>
                  <a:pt x="294639" y="48260"/>
                </a:lnTo>
                <a:lnTo>
                  <a:pt x="292100" y="35560"/>
                </a:lnTo>
                <a:lnTo>
                  <a:pt x="288289" y="22860"/>
                </a:lnTo>
                <a:lnTo>
                  <a:pt x="283210" y="10160"/>
                </a:lnTo>
                <a:lnTo>
                  <a:pt x="274320" y="0"/>
                </a:lnTo>
                <a:lnTo>
                  <a:pt x="262889" y="1269"/>
                </a:lnTo>
                <a:lnTo>
                  <a:pt x="250189" y="3810"/>
                </a:lnTo>
                <a:lnTo>
                  <a:pt x="237490" y="5079"/>
                </a:lnTo>
                <a:lnTo>
                  <a:pt x="226060" y="6350"/>
                </a:lnTo>
                <a:lnTo>
                  <a:pt x="213360" y="7619"/>
                </a:lnTo>
                <a:lnTo>
                  <a:pt x="200660" y="10160"/>
                </a:lnTo>
                <a:lnTo>
                  <a:pt x="187960" y="10160"/>
                </a:lnTo>
                <a:lnTo>
                  <a:pt x="176529" y="12700"/>
                </a:lnTo>
                <a:lnTo>
                  <a:pt x="163829" y="13969"/>
                </a:lnTo>
                <a:lnTo>
                  <a:pt x="151129" y="15239"/>
                </a:lnTo>
                <a:lnTo>
                  <a:pt x="139700" y="16510"/>
                </a:lnTo>
                <a:lnTo>
                  <a:pt x="127000" y="19050"/>
                </a:lnTo>
                <a:lnTo>
                  <a:pt x="115570" y="19050"/>
                </a:lnTo>
                <a:lnTo>
                  <a:pt x="102870" y="21589"/>
                </a:lnTo>
                <a:lnTo>
                  <a:pt x="90170" y="24129"/>
                </a:lnTo>
                <a:lnTo>
                  <a:pt x="78740" y="25400"/>
                </a:lnTo>
                <a:lnTo>
                  <a:pt x="78740" y="34289"/>
                </a:lnTo>
                <a:lnTo>
                  <a:pt x="82550" y="35560"/>
                </a:lnTo>
                <a:lnTo>
                  <a:pt x="90170" y="35560"/>
                </a:lnTo>
                <a:lnTo>
                  <a:pt x="100329" y="34289"/>
                </a:lnTo>
                <a:lnTo>
                  <a:pt x="111760" y="33019"/>
                </a:lnTo>
                <a:lnTo>
                  <a:pt x="125729" y="31750"/>
                </a:lnTo>
                <a:lnTo>
                  <a:pt x="139700" y="30479"/>
                </a:lnTo>
                <a:lnTo>
                  <a:pt x="156210" y="29210"/>
                </a:lnTo>
                <a:lnTo>
                  <a:pt x="173990" y="26669"/>
                </a:lnTo>
                <a:lnTo>
                  <a:pt x="190500" y="25400"/>
                </a:lnTo>
                <a:lnTo>
                  <a:pt x="207010" y="24129"/>
                </a:lnTo>
                <a:lnTo>
                  <a:pt x="220979" y="22860"/>
                </a:lnTo>
                <a:lnTo>
                  <a:pt x="233679" y="21589"/>
                </a:lnTo>
                <a:lnTo>
                  <a:pt x="245110" y="20319"/>
                </a:lnTo>
                <a:lnTo>
                  <a:pt x="254000" y="19050"/>
                </a:lnTo>
                <a:lnTo>
                  <a:pt x="261620" y="19050"/>
                </a:lnTo>
                <a:lnTo>
                  <a:pt x="267970" y="29210"/>
                </a:lnTo>
                <a:lnTo>
                  <a:pt x="269239" y="41910"/>
                </a:lnTo>
                <a:lnTo>
                  <a:pt x="267970" y="54610"/>
                </a:lnTo>
                <a:lnTo>
                  <a:pt x="266700" y="66039"/>
                </a:lnTo>
                <a:lnTo>
                  <a:pt x="264160" y="66039"/>
                </a:lnTo>
                <a:lnTo>
                  <a:pt x="11429" y="99060"/>
                </a:lnTo>
                <a:lnTo>
                  <a:pt x="8890" y="102869"/>
                </a:lnTo>
                <a:lnTo>
                  <a:pt x="5079" y="105410"/>
                </a:lnTo>
                <a:lnTo>
                  <a:pt x="2540" y="107950"/>
                </a:lnTo>
                <a:lnTo>
                  <a:pt x="0" y="111760"/>
                </a:lnTo>
                <a:lnTo>
                  <a:pt x="5079" y="114300"/>
                </a:lnTo>
                <a:lnTo>
                  <a:pt x="13970" y="116839"/>
                </a:lnTo>
                <a:lnTo>
                  <a:pt x="26670" y="121919"/>
                </a:lnTo>
                <a:lnTo>
                  <a:pt x="43179" y="125729"/>
                </a:lnTo>
                <a:lnTo>
                  <a:pt x="60960" y="132079"/>
                </a:lnTo>
                <a:lnTo>
                  <a:pt x="81279" y="137160"/>
                </a:lnTo>
                <a:lnTo>
                  <a:pt x="102870" y="142239"/>
                </a:lnTo>
                <a:lnTo>
                  <a:pt x="125729" y="147319"/>
                </a:lnTo>
                <a:lnTo>
                  <a:pt x="147320" y="153669"/>
                </a:lnTo>
                <a:lnTo>
                  <a:pt x="167640" y="158750"/>
                </a:lnTo>
                <a:lnTo>
                  <a:pt x="187960" y="162560"/>
                </a:lnTo>
                <a:lnTo>
                  <a:pt x="205740" y="167639"/>
                </a:lnTo>
                <a:lnTo>
                  <a:pt x="220979" y="170179"/>
                </a:lnTo>
                <a:lnTo>
                  <a:pt x="231140" y="172719"/>
                </a:lnTo>
                <a:lnTo>
                  <a:pt x="238760" y="175260"/>
                </a:lnTo>
                <a:lnTo>
                  <a:pt x="241300" y="175260"/>
                </a:lnTo>
                <a:lnTo>
                  <a:pt x="793750" y="82550"/>
                </a:lnTo>
                <a:lnTo>
                  <a:pt x="601980" y="53339"/>
                </a:lnTo>
                <a:lnTo>
                  <a:pt x="599440" y="57150"/>
                </a:lnTo>
                <a:lnTo>
                  <a:pt x="595630" y="60960"/>
                </a:lnTo>
                <a:lnTo>
                  <a:pt x="594360" y="66039"/>
                </a:lnTo>
                <a:lnTo>
                  <a:pt x="595630" y="68579"/>
                </a:lnTo>
                <a:lnTo>
                  <a:pt x="713740" y="82550"/>
                </a:lnTo>
                <a:lnTo>
                  <a:pt x="694690" y="86360"/>
                </a:lnTo>
                <a:lnTo>
                  <a:pt x="669290" y="90169"/>
                </a:lnTo>
                <a:lnTo>
                  <a:pt x="638810" y="93979"/>
                </a:lnTo>
                <a:lnTo>
                  <a:pt x="604520" y="100329"/>
                </a:lnTo>
                <a:lnTo>
                  <a:pt x="567690" y="106679"/>
                </a:lnTo>
                <a:lnTo>
                  <a:pt x="528320" y="113029"/>
                </a:lnTo>
                <a:lnTo>
                  <a:pt x="488950" y="118110"/>
                </a:lnTo>
                <a:lnTo>
                  <a:pt x="448310" y="124460"/>
                </a:lnTo>
                <a:lnTo>
                  <a:pt x="408939" y="130810"/>
                </a:lnTo>
                <a:lnTo>
                  <a:pt x="370839" y="135889"/>
                </a:lnTo>
                <a:lnTo>
                  <a:pt x="337820" y="140969"/>
                </a:lnTo>
                <a:lnTo>
                  <a:pt x="307339" y="146050"/>
                </a:lnTo>
                <a:lnTo>
                  <a:pt x="281939" y="149860"/>
                </a:lnTo>
                <a:lnTo>
                  <a:pt x="262889" y="152400"/>
                </a:lnTo>
                <a:lnTo>
                  <a:pt x="250189" y="153669"/>
                </a:lnTo>
                <a:lnTo>
                  <a:pt x="246379" y="154939"/>
                </a:lnTo>
                <a:lnTo>
                  <a:pt x="233679" y="153669"/>
                </a:lnTo>
                <a:lnTo>
                  <a:pt x="222250" y="151129"/>
                </a:lnTo>
                <a:lnTo>
                  <a:pt x="210820" y="147319"/>
                </a:lnTo>
                <a:lnTo>
                  <a:pt x="199390" y="146050"/>
                </a:lnTo>
                <a:lnTo>
                  <a:pt x="186690" y="143510"/>
                </a:lnTo>
                <a:lnTo>
                  <a:pt x="176529" y="140969"/>
                </a:lnTo>
                <a:lnTo>
                  <a:pt x="163829" y="138429"/>
                </a:lnTo>
                <a:lnTo>
                  <a:pt x="153670" y="134619"/>
                </a:lnTo>
                <a:lnTo>
                  <a:pt x="140970" y="132079"/>
                </a:lnTo>
                <a:lnTo>
                  <a:pt x="129540" y="129539"/>
                </a:lnTo>
                <a:lnTo>
                  <a:pt x="118110" y="125729"/>
                </a:lnTo>
                <a:lnTo>
                  <a:pt x="106679" y="12318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5" name="object 41"/>
          <p:cNvSpPr>
            <a:spLocks noChangeArrowheads="1"/>
          </p:cNvSpPr>
          <p:nvPr/>
        </p:nvSpPr>
        <p:spPr bwMode="auto">
          <a:xfrm>
            <a:off x="1141413" y="2705100"/>
            <a:ext cx="41275" cy="96838"/>
          </a:xfrm>
          <a:custGeom>
            <a:avLst/>
            <a:gdLst>
              <a:gd name="T0" fmla="*/ 0 w 40639"/>
              <a:gd name="T1" fmla="*/ 0 h 96520"/>
              <a:gd name="T2" fmla="*/ 40639 w 40639"/>
              <a:gd name="T3" fmla="*/ 96520 h 96520"/>
            </a:gdLst>
            <a:ahLst/>
            <a:cxnLst/>
            <a:rect l="T0" t="T1" r="T2" b="T3"/>
            <a:pathLst>
              <a:path w="40639" h="96520">
                <a:moveTo>
                  <a:pt x="17779" y="50800"/>
                </a:moveTo>
                <a:lnTo>
                  <a:pt x="20319" y="62229"/>
                </a:lnTo>
                <a:lnTo>
                  <a:pt x="22859" y="73660"/>
                </a:lnTo>
                <a:lnTo>
                  <a:pt x="24129" y="86360"/>
                </a:lnTo>
                <a:lnTo>
                  <a:pt x="30479" y="96520"/>
                </a:lnTo>
                <a:lnTo>
                  <a:pt x="40639" y="91439"/>
                </a:lnTo>
                <a:lnTo>
                  <a:pt x="38100" y="80010"/>
                </a:lnTo>
                <a:lnTo>
                  <a:pt x="35559" y="68579"/>
                </a:lnTo>
                <a:lnTo>
                  <a:pt x="33019" y="57150"/>
                </a:lnTo>
                <a:lnTo>
                  <a:pt x="29209" y="45720"/>
                </a:lnTo>
                <a:lnTo>
                  <a:pt x="24129" y="34289"/>
                </a:lnTo>
                <a:lnTo>
                  <a:pt x="20319" y="22860"/>
                </a:lnTo>
                <a:lnTo>
                  <a:pt x="16509" y="11429"/>
                </a:lnTo>
                <a:lnTo>
                  <a:pt x="11429" y="1270"/>
                </a:lnTo>
                <a:lnTo>
                  <a:pt x="7619" y="0"/>
                </a:lnTo>
                <a:lnTo>
                  <a:pt x="3809" y="1270"/>
                </a:lnTo>
                <a:lnTo>
                  <a:pt x="1269" y="1270"/>
                </a:lnTo>
                <a:lnTo>
                  <a:pt x="0" y="5079"/>
                </a:lnTo>
                <a:lnTo>
                  <a:pt x="17779" y="508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6" name="object 42"/>
          <p:cNvSpPr>
            <a:spLocks noChangeArrowheads="1"/>
          </p:cNvSpPr>
          <p:nvPr/>
        </p:nvSpPr>
        <p:spPr bwMode="auto">
          <a:xfrm>
            <a:off x="1106488" y="2706688"/>
            <a:ext cx="46037" cy="85725"/>
          </a:xfrm>
          <a:custGeom>
            <a:avLst/>
            <a:gdLst>
              <a:gd name="T0" fmla="*/ 0 w 45720"/>
              <a:gd name="T1" fmla="*/ 0 h 86359"/>
              <a:gd name="T2" fmla="*/ 45720 w 45720"/>
              <a:gd name="T3" fmla="*/ 86359 h 86359"/>
            </a:gdLst>
            <a:ahLst/>
            <a:cxnLst/>
            <a:rect l="T0" t="T1" r="T2" b="T3"/>
            <a:pathLst>
              <a:path w="45720" h="86359">
                <a:moveTo>
                  <a:pt x="10160" y="0"/>
                </a:moveTo>
                <a:lnTo>
                  <a:pt x="6350" y="0"/>
                </a:lnTo>
                <a:lnTo>
                  <a:pt x="3810" y="2539"/>
                </a:lnTo>
                <a:lnTo>
                  <a:pt x="1270" y="5079"/>
                </a:lnTo>
                <a:lnTo>
                  <a:pt x="0" y="7619"/>
                </a:lnTo>
                <a:lnTo>
                  <a:pt x="7620" y="16509"/>
                </a:lnTo>
                <a:lnTo>
                  <a:pt x="13970" y="25400"/>
                </a:lnTo>
                <a:lnTo>
                  <a:pt x="17780" y="34289"/>
                </a:lnTo>
                <a:lnTo>
                  <a:pt x="21590" y="45719"/>
                </a:lnTo>
                <a:lnTo>
                  <a:pt x="24130" y="55879"/>
                </a:lnTo>
                <a:lnTo>
                  <a:pt x="26670" y="66039"/>
                </a:lnTo>
                <a:lnTo>
                  <a:pt x="30480" y="76200"/>
                </a:lnTo>
                <a:lnTo>
                  <a:pt x="35560" y="86359"/>
                </a:lnTo>
                <a:lnTo>
                  <a:pt x="38100" y="86359"/>
                </a:lnTo>
                <a:lnTo>
                  <a:pt x="40640" y="85089"/>
                </a:lnTo>
                <a:lnTo>
                  <a:pt x="43180" y="82550"/>
                </a:lnTo>
                <a:lnTo>
                  <a:pt x="45720" y="81279"/>
                </a:lnTo>
                <a:lnTo>
                  <a:pt x="43180" y="71119"/>
                </a:lnTo>
                <a:lnTo>
                  <a:pt x="39370" y="59689"/>
                </a:lnTo>
                <a:lnTo>
                  <a:pt x="36830" y="49529"/>
                </a:lnTo>
                <a:lnTo>
                  <a:pt x="31750" y="39369"/>
                </a:lnTo>
                <a:lnTo>
                  <a:pt x="26670" y="29209"/>
                </a:lnTo>
                <a:lnTo>
                  <a:pt x="21590" y="19050"/>
                </a:lnTo>
                <a:lnTo>
                  <a:pt x="16510" y="1015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7" name="object 43"/>
          <p:cNvSpPr>
            <a:spLocks noChangeArrowheads="1"/>
          </p:cNvSpPr>
          <p:nvPr/>
        </p:nvSpPr>
        <p:spPr bwMode="auto">
          <a:xfrm>
            <a:off x="1069975" y="2714625"/>
            <a:ext cx="52388" cy="84138"/>
          </a:xfrm>
          <a:custGeom>
            <a:avLst/>
            <a:gdLst>
              <a:gd name="T0" fmla="*/ 0 w 53340"/>
              <a:gd name="T1" fmla="*/ 0 h 85089"/>
              <a:gd name="T2" fmla="*/ 53340 w 53340"/>
              <a:gd name="T3" fmla="*/ 85089 h 85089"/>
            </a:gdLst>
            <a:ahLst/>
            <a:cxnLst/>
            <a:rect l="T0" t="T1" r="T2" b="T3"/>
            <a:pathLst>
              <a:path w="53340" h="85089">
                <a:moveTo>
                  <a:pt x="10159" y="13970"/>
                </a:moveTo>
                <a:lnTo>
                  <a:pt x="17779" y="21589"/>
                </a:lnTo>
                <a:lnTo>
                  <a:pt x="22859" y="31750"/>
                </a:lnTo>
                <a:lnTo>
                  <a:pt x="27940" y="43180"/>
                </a:lnTo>
                <a:lnTo>
                  <a:pt x="31750" y="53339"/>
                </a:lnTo>
                <a:lnTo>
                  <a:pt x="34290" y="64770"/>
                </a:lnTo>
                <a:lnTo>
                  <a:pt x="38100" y="74930"/>
                </a:lnTo>
                <a:lnTo>
                  <a:pt x="43179" y="85089"/>
                </a:lnTo>
                <a:lnTo>
                  <a:pt x="48259" y="85089"/>
                </a:lnTo>
                <a:lnTo>
                  <a:pt x="50800" y="83820"/>
                </a:lnTo>
                <a:lnTo>
                  <a:pt x="53340" y="82550"/>
                </a:lnTo>
                <a:lnTo>
                  <a:pt x="53340" y="72389"/>
                </a:lnTo>
                <a:lnTo>
                  <a:pt x="50800" y="60960"/>
                </a:lnTo>
                <a:lnTo>
                  <a:pt x="46990" y="48260"/>
                </a:lnTo>
                <a:lnTo>
                  <a:pt x="43179" y="38100"/>
                </a:lnTo>
                <a:lnTo>
                  <a:pt x="35559" y="27939"/>
                </a:lnTo>
                <a:lnTo>
                  <a:pt x="27940" y="17780"/>
                </a:lnTo>
                <a:lnTo>
                  <a:pt x="19050" y="8889"/>
                </a:lnTo>
                <a:lnTo>
                  <a:pt x="10159" y="0"/>
                </a:lnTo>
                <a:lnTo>
                  <a:pt x="0" y="0"/>
                </a:lnTo>
                <a:lnTo>
                  <a:pt x="0" y="5080"/>
                </a:lnTo>
                <a:lnTo>
                  <a:pt x="10159" y="1397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8" name="object 44"/>
          <p:cNvSpPr>
            <a:spLocks noChangeArrowheads="1"/>
          </p:cNvSpPr>
          <p:nvPr/>
        </p:nvSpPr>
        <p:spPr bwMode="auto">
          <a:xfrm>
            <a:off x="712788" y="2732088"/>
            <a:ext cx="406400" cy="185737"/>
          </a:xfrm>
          <a:custGeom>
            <a:avLst/>
            <a:gdLst>
              <a:gd name="T0" fmla="*/ 0 w 406399"/>
              <a:gd name="T1" fmla="*/ 0 h 186689"/>
              <a:gd name="T2" fmla="*/ 406399 w 406399"/>
              <a:gd name="T3" fmla="*/ 186689 h 186689"/>
            </a:gdLst>
            <a:ahLst/>
            <a:cxnLst/>
            <a:rect l="T0" t="T1" r="T2" b="T3"/>
            <a:pathLst>
              <a:path w="406399" h="186689">
                <a:moveTo>
                  <a:pt x="340360" y="3809"/>
                </a:moveTo>
                <a:lnTo>
                  <a:pt x="344170" y="12700"/>
                </a:lnTo>
                <a:lnTo>
                  <a:pt x="349249" y="27939"/>
                </a:lnTo>
                <a:lnTo>
                  <a:pt x="355599" y="45719"/>
                </a:lnTo>
                <a:lnTo>
                  <a:pt x="360680" y="64769"/>
                </a:lnTo>
                <a:lnTo>
                  <a:pt x="365760" y="83819"/>
                </a:lnTo>
                <a:lnTo>
                  <a:pt x="368299" y="104139"/>
                </a:lnTo>
                <a:lnTo>
                  <a:pt x="369570" y="121919"/>
                </a:lnTo>
                <a:lnTo>
                  <a:pt x="356870" y="127000"/>
                </a:lnTo>
                <a:lnTo>
                  <a:pt x="344170" y="130809"/>
                </a:lnTo>
                <a:lnTo>
                  <a:pt x="330199" y="133350"/>
                </a:lnTo>
                <a:lnTo>
                  <a:pt x="317499" y="137159"/>
                </a:lnTo>
                <a:lnTo>
                  <a:pt x="303530" y="139700"/>
                </a:lnTo>
                <a:lnTo>
                  <a:pt x="289560" y="143509"/>
                </a:lnTo>
                <a:lnTo>
                  <a:pt x="275589" y="146050"/>
                </a:lnTo>
                <a:lnTo>
                  <a:pt x="262889" y="149859"/>
                </a:lnTo>
                <a:lnTo>
                  <a:pt x="3809" y="46989"/>
                </a:lnTo>
                <a:lnTo>
                  <a:pt x="5079" y="49529"/>
                </a:lnTo>
                <a:lnTo>
                  <a:pt x="5079" y="54609"/>
                </a:lnTo>
                <a:lnTo>
                  <a:pt x="3809" y="59689"/>
                </a:lnTo>
                <a:lnTo>
                  <a:pt x="0" y="63500"/>
                </a:lnTo>
                <a:lnTo>
                  <a:pt x="259079" y="167639"/>
                </a:lnTo>
                <a:lnTo>
                  <a:pt x="275589" y="165100"/>
                </a:lnTo>
                <a:lnTo>
                  <a:pt x="290830" y="161289"/>
                </a:lnTo>
                <a:lnTo>
                  <a:pt x="306070" y="157479"/>
                </a:lnTo>
                <a:lnTo>
                  <a:pt x="320039" y="156209"/>
                </a:lnTo>
                <a:lnTo>
                  <a:pt x="332739" y="152400"/>
                </a:lnTo>
                <a:lnTo>
                  <a:pt x="345439" y="149859"/>
                </a:lnTo>
                <a:lnTo>
                  <a:pt x="356870" y="148589"/>
                </a:lnTo>
                <a:lnTo>
                  <a:pt x="369570" y="147319"/>
                </a:lnTo>
                <a:lnTo>
                  <a:pt x="369570" y="158750"/>
                </a:lnTo>
                <a:lnTo>
                  <a:pt x="370839" y="163829"/>
                </a:lnTo>
                <a:lnTo>
                  <a:pt x="373380" y="168909"/>
                </a:lnTo>
                <a:lnTo>
                  <a:pt x="375920" y="173989"/>
                </a:lnTo>
                <a:lnTo>
                  <a:pt x="378460" y="179069"/>
                </a:lnTo>
                <a:lnTo>
                  <a:pt x="382270" y="182879"/>
                </a:lnTo>
                <a:lnTo>
                  <a:pt x="386080" y="185419"/>
                </a:lnTo>
                <a:lnTo>
                  <a:pt x="389889" y="186689"/>
                </a:lnTo>
                <a:lnTo>
                  <a:pt x="394970" y="186689"/>
                </a:lnTo>
                <a:lnTo>
                  <a:pt x="400049" y="184150"/>
                </a:lnTo>
                <a:lnTo>
                  <a:pt x="406399" y="180339"/>
                </a:lnTo>
                <a:lnTo>
                  <a:pt x="403860" y="162559"/>
                </a:lnTo>
                <a:lnTo>
                  <a:pt x="402589" y="143509"/>
                </a:lnTo>
                <a:lnTo>
                  <a:pt x="398780" y="124459"/>
                </a:lnTo>
                <a:lnTo>
                  <a:pt x="394970" y="105409"/>
                </a:lnTo>
                <a:lnTo>
                  <a:pt x="389889" y="86359"/>
                </a:lnTo>
                <a:lnTo>
                  <a:pt x="383539" y="67309"/>
                </a:lnTo>
                <a:lnTo>
                  <a:pt x="375920" y="49529"/>
                </a:lnTo>
                <a:lnTo>
                  <a:pt x="369570" y="31750"/>
                </a:lnTo>
                <a:lnTo>
                  <a:pt x="365760" y="27939"/>
                </a:lnTo>
                <a:lnTo>
                  <a:pt x="363220" y="21589"/>
                </a:lnTo>
                <a:lnTo>
                  <a:pt x="360680" y="16509"/>
                </a:lnTo>
                <a:lnTo>
                  <a:pt x="358139" y="12700"/>
                </a:lnTo>
                <a:lnTo>
                  <a:pt x="354330" y="7619"/>
                </a:lnTo>
                <a:lnTo>
                  <a:pt x="349249" y="3809"/>
                </a:lnTo>
                <a:lnTo>
                  <a:pt x="345439" y="1269"/>
                </a:lnTo>
                <a:lnTo>
                  <a:pt x="339089" y="0"/>
                </a:lnTo>
                <a:lnTo>
                  <a:pt x="340360" y="380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9" name="object 45"/>
          <p:cNvSpPr>
            <a:spLocks noChangeArrowheads="1"/>
          </p:cNvSpPr>
          <p:nvPr/>
        </p:nvSpPr>
        <p:spPr bwMode="auto">
          <a:xfrm>
            <a:off x="468313" y="2746375"/>
            <a:ext cx="1392237" cy="652463"/>
          </a:xfrm>
          <a:custGeom>
            <a:avLst/>
            <a:gdLst>
              <a:gd name="T0" fmla="*/ 0 w 1391920"/>
              <a:gd name="T1" fmla="*/ 0 h 651510"/>
              <a:gd name="T2" fmla="*/ 1391920 w 1391920"/>
              <a:gd name="T3" fmla="*/ 651510 h 651510"/>
            </a:gdLst>
            <a:ahLst/>
            <a:cxnLst/>
            <a:rect l="T0" t="T1" r="T2" b="T3"/>
            <a:pathLst>
              <a:path w="1391920" h="651510">
                <a:moveTo>
                  <a:pt x="1010919" y="435610"/>
                </a:moveTo>
                <a:lnTo>
                  <a:pt x="1018539" y="425450"/>
                </a:lnTo>
                <a:lnTo>
                  <a:pt x="1028700" y="415289"/>
                </a:lnTo>
                <a:lnTo>
                  <a:pt x="1036319" y="405129"/>
                </a:lnTo>
                <a:lnTo>
                  <a:pt x="1042669" y="393700"/>
                </a:lnTo>
                <a:lnTo>
                  <a:pt x="1050289" y="383539"/>
                </a:lnTo>
                <a:lnTo>
                  <a:pt x="1056639" y="370839"/>
                </a:lnTo>
                <a:lnTo>
                  <a:pt x="1062989" y="359410"/>
                </a:lnTo>
                <a:lnTo>
                  <a:pt x="1069339" y="364489"/>
                </a:lnTo>
                <a:lnTo>
                  <a:pt x="1074420" y="369569"/>
                </a:lnTo>
                <a:lnTo>
                  <a:pt x="1079500" y="377189"/>
                </a:lnTo>
                <a:lnTo>
                  <a:pt x="1083310" y="383539"/>
                </a:lnTo>
                <a:lnTo>
                  <a:pt x="1085850" y="392429"/>
                </a:lnTo>
                <a:lnTo>
                  <a:pt x="1087120" y="402589"/>
                </a:lnTo>
                <a:lnTo>
                  <a:pt x="1085850" y="410210"/>
                </a:lnTo>
                <a:lnTo>
                  <a:pt x="1080770" y="417829"/>
                </a:lnTo>
                <a:lnTo>
                  <a:pt x="1080770" y="427989"/>
                </a:lnTo>
                <a:lnTo>
                  <a:pt x="1083310" y="435610"/>
                </a:lnTo>
                <a:lnTo>
                  <a:pt x="1089660" y="436879"/>
                </a:lnTo>
                <a:lnTo>
                  <a:pt x="1102360" y="427989"/>
                </a:lnTo>
                <a:lnTo>
                  <a:pt x="1108710" y="414019"/>
                </a:lnTo>
                <a:lnTo>
                  <a:pt x="1109980" y="398779"/>
                </a:lnTo>
                <a:lnTo>
                  <a:pt x="1107439" y="382269"/>
                </a:lnTo>
                <a:lnTo>
                  <a:pt x="1104900" y="370839"/>
                </a:lnTo>
                <a:lnTo>
                  <a:pt x="1099820" y="359410"/>
                </a:lnTo>
                <a:lnTo>
                  <a:pt x="1096010" y="349250"/>
                </a:lnTo>
                <a:lnTo>
                  <a:pt x="1089660" y="337819"/>
                </a:lnTo>
                <a:lnTo>
                  <a:pt x="1085850" y="327660"/>
                </a:lnTo>
                <a:lnTo>
                  <a:pt x="1084580" y="317500"/>
                </a:lnTo>
                <a:lnTo>
                  <a:pt x="1085850" y="307339"/>
                </a:lnTo>
                <a:lnTo>
                  <a:pt x="1090930" y="295910"/>
                </a:lnTo>
                <a:lnTo>
                  <a:pt x="1169670" y="46989"/>
                </a:lnTo>
                <a:lnTo>
                  <a:pt x="1169670" y="44450"/>
                </a:lnTo>
                <a:lnTo>
                  <a:pt x="1173480" y="40639"/>
                </a:lnTo>
                <a:lnTo>
                  <a:pt x="1178559" y="35560"/>
                </a:lnTo>
                <a:lnTo>
                  <a:pt x="1183639" y="29210"/>
                </a:lnTo>
                <a:lnTo>
                  <a:pt x="1188720" y="21589"/>
                </a:lnTo>
                <a:lnTo>
                  <a:pt x="1193800" y="15239"/>
                </a:lnTo>
                <a:lnTo>
                  <a:pt x="1195070" y="10160"/>
                </a:lnTo>
                <a:lnTo>
                  <a:pt x="1195070" y="5079"/>
                </a:lnTo>
                <a:lnTo>
                  <a:pt x="1186180" y="1269"/>
                </a:lnTo>
                <a:lnTo>
                  <a:pt x="1178559" y="0"/>
                </a:lnTo>
                <a:lnTo>
                  <a:pt x="1169670" y="1269"/>
                </a:lnTo>
                <a:lnTo>
                  <a:pt x="1163320" y="5079"/>
                </a:lnTo>
                <a:lnTo>
                  <a:pt x="1156970" y="10160"/>
                </a:lnTo>
                <a:lnTo>
                  <a:pt x="1149350" y="15239"/>
                </a:lnTo>
                <a:lnTo>
                  <a:pt x="1143000" y="21589"/>
                </a:lnTo>
                <a:lnTo>
                  <a:pt x="1137920" y="26669"/>
                </a:lnTo>
                <a:lnTo>
                  <a:pt x="1029969" y="335279"/>
                </a:lnTo>
                <a:lnTo>
                  <a:pt x="1021080" y="353060"/>
                </a:lnTo>
                <a:lnTo>
                  <a:pt x="1009650" y="369569"/>
                </a:lnTo>
                <a:lnTo>
                  <a:pt x="996950" y="384810"/>
                </a:lnTo>
                <a:lnTo>
                  <a:pt x="982980" y="398779"/>
                </a:lnTo>
                <a:lnTo>
                  <a:pt x="967739" y="412750"/>
                </a:lnTo>
                <a:lnTo>
                  <a:pt x="952500" y="424179"/>
                </a:lnTo>
                <a:lnTo>
                  <a:pt x="935989" y="435610"/>
                </a:lnTo>
                <a:lnTo>
                  <a:pt x="918210" y="444500"/>
                </a:lnTo>
                <a:lnTo>
                  <a:pt x="905510" y="445769"/>
                </a:lnTo>
                <a:lnTo>
                  <a:pt x="891539" y="447039"/>
                </a:lnTo>
                <a:lnTo>
                  <a:pt x="880110" y="445769"/>
                </a:lnTo>
                <a:lnTo>
                  <a:pt x="867410" y="444500"/>
                </a:lnTo>
                <a:lnTo>
                  <a:pt x="854710" y="440689"/>
                </a:lnTo>
                <a:lnTo>
                  <a:pt x="844550" y="436879"/>
                </a:lnTo>
                <a:lnTo>
                  <a:pt x="831850" y="433069"/>
                </a:lnTo>
                <a:lnTo>
                  <a:pt x="821689" y="427989"/>
                </a:lnTo>
                <a:lnTo>
                  <a:pt x="805180" y="412750"/>
                </a:lnTo>
                <a:lnTo>
                  <a:pt x="787400" y="398779"/>
                </a:lnTo>
                <a:lnTo>
                  <a:pt x="773430" y="381000"/>
                </a:lnTo>
                <a:lnTo>
                  <a:pt x="759460" y="364489"/>
                </a:lnTo>
                <a:lnTo>
                  <a:pt x="745490" y="346710"/>
                </a:lnTo>
                <a:lnTo>
                  <a:pt x="732790" y="328929"/>
                </a:lnTo>
                <a:lnTo>
                  <a:pt x="721360" y="312419"/>
                </a:lnTo>
                <a:lnTo>
                  <a:pt x="708660" y="293369"/>
                </a:lnTo>
                <a:lnTo>
                  <a:pt x="698500" y="274319"/>
                </a:lnTo>
                <a:lnTo>
                  <a:pt x="689610" y="259079"/>
                </a:lnTo>
                <a:lnTo>
                  <a:pt x="681990" y="245110"/>
                </a:lnTo>
                <a:lnTo>
                  <a:pt x="676910" y="232410"/>
                </a:lnTo>
                <a:lnTo>
                  <a:pt x="674370" y="220979"/>
                </a:lnTo>
                <a:lnTo>
                  <a:pt x="674370" y="209550"/>
                </a:lnTo>
                <a:lnTo>
                  <a:pt x="678180" y="196850"/>
                </a:lnTo>
                <a:lnTo>
                  <a:pt x="687070" y="184150"/>
                </a:lnTo>
                <a:lnTo>
                  <a:pt x="689610" y="177800"/>
                </a:lnTo>
                <a:lnTo>
                  <a:pt x="693420" y="173989"/>
                </a:lnTo>
                <a:lnTo>
                  <a:pt x="699770" y="168910"/>
                </a:lnTo>
                <a:lnTo>
                  <a:pt x="703580" y="165100"/>
                </a:lnTo>
                <a:lnTo>
                  <a:pt x="708660" y="158750"/>
                </a:lnTo>
                <a:lnTo>
                  <a:pt x="712470" y="154939"/>
                </a:lnTo>
                <a:lnTo>
                  <a:pt x="713740" y="149860"/>
                </a:lnTo>
                <a:lnTo>
                  <a:pt x="711200" y="143510"/>
                </a:lnTo>
                <a:lnTo>
                  <a:pt x="701040" y="147319"/>
                </a:lnTo>
                <a:lnTo>
                  <a:pt x="690880" y="152400"/>
                </a:lnTo>
                <a:lnTo>
                  <a:pt x="679450" y="158750"/>
                </a:lnTo>
                <a:lnTo>
                  <a:pt x="666750" y="165100"/>
                </a:lnTo>
                <a:lnTo>
                  <a:pt x="655320" y="171450"/>
                </a:lnTo>
                <a:lnTo>
                  <a:pt x="643890" y="177800"/>
                </a:lnTo>
                <a:lnTo>
                  <a:pt x="635000" y="184150"/>
                </a:lnTo>
                <a:lnTo>
                  <a:pt x="628650" y="189229"/>
                </a:lnTo>
                <a:lnTo>
                  <a:pt x="455930" y="243839"/>
                </a:lnTo>
                <a:lnTo>
                  <a:pt x="3810" y="111760"/>
                </a:lnTo>
                <a:lnTo>
                  <a:pt x="3810" y="128269"/>
                </a:lnTo>
                <a:lnTo>
                  <a:pt x="6350" y="134619"/>
                </a:lnTo>
                <a:lnTo>
                  <a:pt x="8890" y="134619"/>
                </a:lnTo>
                <a:lnTo>
                  <a:pt x="13970" y="135889"/>
                </a:lnTo>
                <a:lnTo>
                  <a:pt x="27940" y="140969"/>
                </a:lnTo>
                <a:lnTo>
                  <a:pt x="49529" y="147319"/>
                </a:lnTo>
                <a:lnTo>
                  <a:pt x="77470" y="156210"/>
                </a:lnTo>
                <a:lnTo>
                  <a:pt x="111760" y="165100"/>
                </a:lnTo>
                <a:lnTo>
                  <a:pt x="149860" y="177800"/>
                </a:lnTo>
                <a:lnTo>
                  <a:pt x="190500" y="190500"/>
                </a:lnTo>
                <a:lnTo>
                  <a:pt x="231140" y="203200"/>
                </a:lnTo>
                <a:lnTo>
                  <a:pt x="274320" y="215900"/>
                </a:lnTo>
                <a:lnTo>
                  <a:pt x="314960" y="228600"/>
                </a:lnTo>
                <a:lnTo>
                  <a:pt x="353060" y="238760"/>
                </a:lnTo>
                <a:lnTo>
                  <a:pt x="388620" y="248919"/>
                </a:lnTo>
                <a:lnTo>
                  <a:pt x="419100" y="255269"/>
                </a:lnTo>
                <a:lnTo>
                  <a:pt x="441960" y="261619"/>
                </a:lnTo>
                <a:lnTo>
                  <a:pt x="458470" y="265429"/>
                </a:lnTo>
                <a:lnTo>
                  <a:pt x="466089" y="264160"/>
                </a:lnTo>
                <a:lnTo>
                  <a:pt x="629920" y="210819"/>
                </a:lnTo>
                <a:lnTo>
                  <a:pt x="640080" y="213360"/>
                </a:lnTo>
                <a:lnTo>
                  <a:pt x="643890" y="224789"/>
                </a:lnTo>
                <a:lnTo>
                  <a:pt x="646430" y="237489"/>
                </a:lnTo>
                <a:lnTo>
                  <a:pt x="650240" y="248919"/>
                </a:lnTo>
                <a:lnTo>
                  <a:pt x="455930" y="312419"/>
                </a:lnTo>
                <a:lnTo>
                  <a:pt x="0" y="156210"/>
                </a:lnTo>
                <a:lnTo>
                  <a:pt x="0" y="177800"/>
                </a:lnTo>
                <a:lnTo>
                  <a:pt x="6350" y="179069"/>
                </a:lnTo>
                <a:lnTo>
                  <a:pt x="20320" y="184150"/>
                </a:lnTo>
                <a:lnTo>
                  <a:pt x="43179" y="190500"/>
                </a:lnTo>
                <a:lnTo>
                  <a:pt x="71120" y="200660"/>
                </a:lnTo>
                <a:lnTo>
                  <a:pt x="106679" y="212089"/>
                </a:lnTo>
                <a:lnTo>
                  <a:pt x="144779" y="224789"/>
                </a:lnTo>
                <a:lnTo>
                  <a:pt x="186690" y="237489"/>
                </a:lnTo>
                <a:lnTo>
                  <a:pt x="229870" y="252729"/>
                </a:lnTo>
                <a:lnTo>
                  <a:pt x="271780" y="266700"/>
                </a:lnTo>
                <a:lnTo>
                  <a:pt x="313690" y="280669"/>
                </a:lnTo>
                <a:lnTo>
                  <a:pt x="353060" y="293369"/>
                </a:lnTo>
                <a:lnTo>
                  <a:pt x="388620" y="306069"/>
                </a:lnTo>
                <a:lnTo>
                  <a:pt x="419100" y="317500"/>
                </a:lnTo>
                <a:lnTo>
                  <a:pt x="441960" y="323850"/>
                </a:lnTo>
                <a:lnTo>
                  <a:pt x="457200" y="330200"/>
                </a:lnTo>
                <a:lnTo>
                  <a:pt x="463550" y="334010"/>
                </a:lnTo>
                <a:lnTo>
                  <a:pt x="656590" y="273050"/>
                </a:lnTo>
                <a:lnTo>
                  <a:pt x="660400" y="284479"/>
                </a:lnTo>
                <a:lnTo>
                  <a:pt x="665480" y="295910"/>
                </a:lnTo>
                <a:lnTo>
                  <a:pt x="670560" y="306069"/>
                </a:lnTo>
                <a:lnTo>
                  <a:pt x="675640" y="317500"/>
                </a:lnTo>
                <a:lnTo>
                  <a:pt x="680720" y="326389"/>
                </a:lnTo>
                <a:lnTo>
                  <a:pt x="687070" y="336550"/>
                </a:lnTo>
                <a:lnTo>
                  <a:pt x="692150" y="347979"/>
                </a:lnTo>
                <a:lnTo>
                  <a:pt x="697230" y="358139"/>
                </a:lnTo>
                <a:lnTo>
                  <a:pt x="687070" y="360679"/>
                </a:lnTo>
                <a:lnTo>
                  <a:pt x="675640" y="363219"/>
                </a:lnTo>
                <a:lnTo>
                  <a:pt x="665480" y="365760"/>
                </a:lnTo>
                <a:lnTo>
                  <a:pt x="654050" y="368300"/>
                </a:lnTo>
                <a:lnTo>
                  <a:pt x="643890" y="370839"/>
                </a:lnTo>
                <a:lnTo>
                  <a:pt x="633730" y="374650"/>
                </a:lnTo>
                <a:lnTo>
                  <a:pt x="623570" y="377189"/>
                </a:lnTo>
                <a:lnTo>
                  <a:pt x="613410" y="381000"/>
                </a:lnTo>
                <a:lnTo>
                  <a:pt x="603250" y="383539"/>
                </a:lnTo>
                <a:lnTo>
                  <a:pt x="593090" y="387350"/>
                </a:lnTo>
                <a:lnTo>
                  <a:pt x="582930" y="391160"/>
                </a:lnTo>
                <a:lnTo>
                  <a:pt x="572770" y="394969"/>
                </a:lnTo>
                <a:lnTo>
                  <a:pt x="562610" y="398779"/>
                </a:lnTo>
                <a:lnTo>
                  <a:pt x="553720" y="403860"/>
                </a:lnTo>
                <a:lnTo>
                  <a:pt x="543560" y="408939"/>
                </a:lnTo>
                <a:lnTo>
                  <a:pt x="533400" y="412750"/>
                </a:lnTo>
                <a:lnTo>
                  <a:pt x="511810" y="427989"/>
                </a:lnTo>
                <a:lnTo>
                  <a:pt x="491489" y="444500"/>
                </a:lnTo>
                <a:lnTo>
                  <a:pt x="472439" y="462279"/>
                </a:lnTo>
                <a:lnTo>
                  <a:pt x="455930" y="482600"/>
                </a:lnTo>
                <a:lnTo>
                  <a:pt x="443230" y="502919"/>
                </a:lnTo>
                <a:lnTo>
                  <a:pt x="433070" y="527050"/>
                </a:lnTo>
                <a:lnTo>
                  <a:pt x="429260" y="551179"/>
                </a:lnTo>
                <a:lnTo>
                  <a:pt x="429260" y="577850"/>
                </a:lnTo>
                <a:lnTo>
                  <a:pt x="431800" y="586739"/>
                </a:lnTo>
                <a:lnTo>
                  <a:pt x="433070" y="593089"/>
                </a:lnTo>
                <a:lnTo>
                  <a:pt x="436880" y="600710"/>
                </a:lnTo>
                <a:lnTo>
                  <a:pt x="443230" y="604519"/>
                </a:lnTo>
                <a:lnTo>
                  <a:pt x="447039" y="594360"/>
                </a:lnTo>
                <a:lnTo>
                  <a:pt x="450850" y="582929"/>
                </a:lnTo>
                <a:lnTo>
                  <a:pt x="455930" y="572769"/>
                </a:lnTo>
                <a:lnTo>
                  <a:pt x="459739" y="561339"/>
                </a:lnTo>
                <a:lnTo>
                  <a:pt x="464820" y="552450"/>
                </a:lnTo>
                <a:lnTo>
                  <a:pt x="469900" y="541019"/>
                </a:lnTo>
                <a:lnTo>
                  <a:pt x="476250" y="529589"/>
                </a:lnTo>
                <a:lnTo>
                  <a:pt x="482600" y="520700"/>
                </a:lnTo>
                <a:lnTo>
                  <a:pt x="494030" y="506729"/>
                </a:lnTo>
                <a:lnTo>
                  <a:pt x="506730" y="494029"/>
                </a:lnTo>
                <a:lnTo>
                  <a:pt x="518160" y="481329"/>
                </a:lnTo>
                <a:lnTo>
                  <a:pt x="530860" y="468629"/>
                </a:lnTo>
                <a:lnTo>
                  <a:pt x="543560" y="458469"/>
                </a:lnTo>
                <a:lnTo>
                  <a:pt x="557530" y="447039"/>
                </a:lnTo>
                <a:lnTo>
                  <a:pt x="571500" y="436879"/>
                </a:lnTo>
                <a:lnTo>
                  <a:pt x="586740" y="427989"/>
                </a:lnTo>
                <a:lnTo>
                  <a:pt x="600710" y="419100"/>
                </a:lnTo>
                <a:lnTo>
                  <a:pt x="615950" y="411479"/>
                </a:lnTo>
                <a:lnTo>
                  <a:pt x="631190" y="405129"/>
                </a:lnTo>
                <a:lnTo>
                  <a:pt x="647700" y="398779"/>
                </a:lnTo>
                <a:lnTo>
                  <a:pt x="664210" y="393700"/>
                </a:lnTo>
                <a:lnTo>
                  <a:pt x="679450" y="389889"/>
                </a:lnTo>
                <a:lnTo>
                  <a:pt x="697230" y="384810"/>
                </a:lnTo>
                <a:lnTo>
                  <a:pt x="713740" y="382269"/>
                </a:lnTo>
                <a:lnTo>
                  <a:pt x="727710" y="396239"/>
                </a:lnTo>
                <a:lnTo>
                  <a:pt x="742950" y="410210"/>
                </a:lnTo>
                <a:lnTo>
                  <a:pt x="759460" y="424179"/>
                </a:lnTo>
                <a:lnTo>
                  <a:pt x="775970" y="438150"/>
                </a:lnTo>
                <a:lnTo>
                  <a:pt x="792480" y="450850"/>
                </a:lnTo>
                <a:lnTo>
                  <a:pt x="810260" y="461010"/>
                </a:lnTo>
                <a:lnTo>
                  <a:pt x="828039" y="471169"/>
                </a:lnTo>
                <a:lnTo>
                  <a:pt x="845819" y="478789"/>
                </a:lnTo>
                <a:lnTo>
                  <a:pt x="834389" y="500379"/>
                </a:lnTo>
                <a:lnTo>
                  <a:pt x="826769" y="527050"/>
                </a:lnTo>
                <a:lnTo>
                  <a:pt x="822960" y="551179"/>
                </a:lnTo>
                <a:lnTo>
                  <a:pt x="822960" y="558800"/>
                </a:lnTo>
                <a:lnTo>
                  <a:pt x="831850" y="544829"/>
                </a:lnTo>
                <a:lnTo>
                  <a:pt x="842010" y="530860"/>
                </a:lnTo>
                <a:lnTo>
                  <a:pt x="852169" y="518160"/>
                </a:lnTo>
                <a:lnTo>
                  <a:pt x="864869" y="505460"/>
                </a:lnTo>
                <a:lnTo>
                  <a:pt x="878839" y="495300"/>
                </a:lnTo>
                <a:lnTo>
                  <a:pt x="895350" y="487679"/>
                </a:lnTo>
                <a:lnTo>
                  <a:pt x="910589" y="481329"/>
                </a:lnTo>
                <a:lnTo>
                  <a:pt x="928369" y="478789"/>
                </a:lnTo>
                <a:lnTo>
                  <a:pt x="934719" y="477519"/>
                </a:lnTo>
                <a:lnTo>
                  <a:pt x="941069" y="473710"/>
                </a:lnTo>
                <a:lnTo>
                  <a:pt x="948689" y="471169"/>
                </a:lnTo>
                <a:lnTo>
                  <a:pt x="955039" y="467360"/>
                </a:lnTo>
                <a:lnTo>
                  <a:pt x="961389" y="464819"/>
                </a:lnTo>
                <a:lnTo>
                  <a:pt x="967739" y="464819"/>
                </a:lnTo>
                <a:lnTo>
                  <a:pt x="972819" y="467360"/>
                </a:lnTo>
                <a:lnTo>
                  <a:pt x="976630" y="471169"/>
                </a:lnTo>
                <a:lnTo>
                  <a:pt x="989330" y="492760"/>
                </a:lnTo>
                <a:lnTo>
                  <a:pt x="1003300" y="513079"/>
                </a:lnTo>
                <a:lnTo>
                  <a:pt x="1018539" y="533400"/>
                </a:lnTo>
                <a:lnTo>
                  <a:pt x="1035050" y="551179"/>
                </a:lnTo>
                <a:lnTo>
                  <a:pt x="1052830" y="568960"/>
                </a:lnTo>
                <a:lnTo>
                  <a:pt x="1071880" y="585469"/>
                </a:lnTo>
                <a:lnTo>
                  <a:pt x="1092200" y="599439"/>
                </a:lnTo>
                <a:lnTo>
                  <a:pt x="1115060" y="613410"/>
                </a:lnTo>
                <a:lnTo>
                  <a:pt x="1139189" y="624839"/>
                </a:lnTo>
                <a:lnTo>
                  <a:pt x="1165859" y="633729"/>
                </a:lnTo>
                <a:lnTo>
                  <a:pt x="1193800" y="642619"/>
                </a:lnTo>
                <a:lnTo>
                  <a:pt x="1223009" y="647700"/>
                </a:lnTo>
                <a:lnTo>
                  <a:pt x="1254759" y="651510"/>
                </a:lnTo>
                <a:lnTo>
                  <a:pt x="1289050" y="651510"/>
                </a:lnTo>
                <a:lnTo>
                  <a:pt x="1324609" y="650239"/>
                </a:lnTo>
                <a:lnTo>
                  <a:pt x="1362709" y="645160"/>
                </a:lnTo>
                <a:lnTo>
                  <a:pt x="1366520" y="643889"/>
                </a:lnTo>
                <a:lnTo>
                  <a:pt x="1370330" y="642619"/>
                </a:lnTo>
                <a:lnTo>
                  <a:pt x="1374139" y="640079"/>
                </a:lnTo>
                <a:lnTo>
                  <a:pt x="1379220" y="638810"/>
                </a:lnTo>
                <a:lnTo>
                  <a:pt x="1384300" y="637539"/>
                </a:lnTo>
                <a:lnTo>
                  <a:pt x="1388109" y="636269"/>
                </a:lnTo>
                <a:lnTo>
                  <a:pt x="1390650" y="633729"/>
                </a:lnTo>
                <a:lnTo>
                  <a:pt x="1391920" y="629919"/>
                </a:lnTo>
                <a:lnTo>
                  <a:pt x="1367789" y="629919"/>
                </a:lnTo>
                <a:lnTo>
                  <a:pt x="1353820" y="631189"/>
                </a:lnTo>
                <a:lnTo>
                  <a:pt x="1341120" y="632460"/>
                </a:lnTo>
                <a:lnTo>
                  <a:pt x="1328420" y="633729"/>
                </a:lnTo>
                <a:lnTo>
                  <a:pt x="1315720" y="633729"/>
                </a:lnTo>
                <a:lnTo>
                  <a:pt x="1303020" y="632460"/>
                </a:lnTo>
                <a:lnTo>
                  <a:pt x="1290320" y="631189"/>
                </a:lnTo>
                <a:lnTo>
                  <a:pt x="1267459" y="628650"/>
                </a:lnTo>
                <a:lnTo>
                  <a:pt x="1245870" y="623569"/>
                </a:lnTo>
                <a:lnTo>
                  <a:pt x="1224280" y="617219"/>
                </a:lnTo>
                <a:lnTo>
                  <a:pt x="1203959" y="610869"/>
                </a:lnTo>
                <a:lnTo>
                  <a:pt x="1183639" y="601979"/>
                </a:lnTo>
                <a:lnTo>
                  <a:pt x="1163320" y="593089"/>
                </a:lnTo>
                <a:lnTo>
                  <a:pt x="1144270" y="582929"/>
                </a:lnTo>
                <a:lnTo>
                  <a:pt x="1126489" y="571500"/>
                </a:lnTo>
                <a:lnTo>
                  <a:pt x="1107439" y="558800"/>
                </a:lnTo>
                <a:lnTo>
                  <a:pt x="1089660" y="544829"/>
                </a:lnTo>
                <a:lnTo>
                  <a:pt x="1073150" y="529589"/>
                </a:lnTo>
                <a:lnTo>
                  <a:pt x="1057910" y="514350"/>
                </a:lnTo>
                <a:lnTo>
                  <a:pt x="1042669" y="499110"/>
                </a:lnTo>
                <a:lnTo>
                  <a:pt x="1027430" y="481329"/>
                </a:lnTo>
                <a:lnTo>
                  <a:pt x="1013460" y="463550"/>
                </a:lnTo>
                <a:lnTo>
                  <a:pt x="1000760" y="444500"/>
                </a:lnTo>
                <a:lnTo>
                  <a:pt x="1010919" y="4356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0" name="object 46"/>
          <p:cNvSpPr>
            <a:spLocks noChangeArrowheads="1"/>
          </p:cNvSpPr>
          <p:nvPr/>
        </p:nvSpPr>
        <p:spPr bwMode="auto">
          <a:xfrm>
            <a:off x="1641475" y="2751138"/>
            <a:ext cx="577850" cy="700087"/>
          </a:xfrm>
          <a:custGeom>
            <a:avLst/>
            <a:gdLst>
              <a:gd name="T0" fmla="*/ 0 w 577850"/>
              <a:gd name="T1" fmla="*/ 0 h 701039"/>
              <a:gd name="T2" fmla="*/ 577850 w 577850"/>
              <a:gd name="T3" fmla="*/ 701039 h 701039"/>
            </a:gdLst>
            <a:ahLst/>
            <a:cxnLst/>
            <a:rect l="T0" t="T1" r="T2" b="T3"/>
            <a:pathLst>
              <a:path w="577850" h="701039">
                <a:moveTo>
                  <a:pt x="574040" y="280669"/>
                </a:moveTo>
                <a:lnTo>
                  <a:pt x="574040" y="254000"/>
                </a:lnTo>
                <a:lnTo>
                  <a:pt x="575310" y="224789"/>
                </a:lnTo>
                <a:lnTo>
                  <a:pt x="577850" y="193039"/>
                </a:lnTo>
                <a:lnTo>
                  <a:pt x="577850" y="161289"/>
                </a:lnTo>
                <a:lnTo>
                  <a:pt x="576580" y="132079"/>
                </a:lnTo>
                <a:lnTo>
                  <a:pt x="574040" y="102869"/>
                </a:lnTo>
                <a:lnTo>
                  <a:pt x="567690" y="76200"/>
                </a:lnTo>
                <a:lnTo>
                  <a:pt x="558800" y="53339"/>
                </a:lnTo>
                <a:lnTo>
                  <a:pt x="547370" y="39369"/>
                </a:lnTo>
                <a:lnTo>
                  <a:pt x="533400" y="26669"/>
                </a:lnTo>
                <a:lnTo>
                  <a:pt x="519430" y="17779"/>
                </a:lnTo>
                <a:lnTo>
                  <a:pt x="502920" y="10159"/>
                </a:lnTo>
                <a:lnTo>
                  <a:pt x="483870" y="6350"/>
                </a:lnTo>
                <a:lnTo>
                  <a:pt x="464820" y="2539"/>
                </a:lnTo>
                <a:lnTo>
                  <a:pt x="444500" y="0"/>
                </a:lnTo>
                <a:lnTo>
                  <a:pt x="412750" y="0"/>
                </a:lnTo>
                <a:lnTo>
                  <a:pt x="400050" y="1269"/>
                </a:lnTo>
                <a:lnTo>
                  <a:pt x="384810" y="2539"/>
                </a:lnTo>
                <a:lnTo>
                  <a:pt x="368300" y="5079"/>
                </a:lnTo>
                <a:lnTo>
                  <a:pt x="351790" y="7619"/>
                </a:lnTo>
                <a:lnTo>
                  <a:pt x="334010" y="10159"/>
                </a:lnTo>
                <a:lnTo>
                  <a:pt x="317500" y="12700"/>
                </a:lnTo>
                <a:lnTo>
                  <a:pt x="299720" y="15239"/>
                </a:lnTo>
                <a:lnTo>
                  <a:pt x="283210" y="17779"/>
                </a:lnTo>
                <a:lnTo>
                  <a:pt x="269240" y="21589"/>
                </a:lnTo>
                <a:lnTo>
                  <a:pt x="255270" y="24129"/>
                </a:lnTo>
                <a:lnTo>
                  <a:pt x="242570" y="26669"/>
                </a:lnTo>
                <a:lnTo>
                  <a:pt x="232410" y="27939"/>
                </a:lnTo>
                <a:lnTo>
                  <a:pt x="224790" y="30479"/>
                </a:lnTo>
                <a:lnTo>
                  <a:pt x="218440" y="30479"/>
                </a:lnTo>
                <a:lnTo>
                  <a:pt x="201930" y="35559"/>
                </a:lnTo>
                <a:lnTo>
                  <a:pt x="185420" y="39369"/>
                </a:lnTo>
                <a:lnTo>
                  <a:pt x="171450" y="43179"/>
                </a:lnTo>
                <a:lnTo>
                  <a:pt x="158750" y="45719"/>
                </a:lnTo>
                <a:lnTo>
                  <a:pt x="146050" y="49529"/>
                </a:lnTo>
                <a:lnTo>
                  <a:pt x="134620" y="52069"/>
                </a:lnTo>
                <a:lnTo>
                  <a:pt x="124460" y="55879"/>
                </a:lnTo>
                <a:lnTo>
                  <a:pt x="114300" y="60959"/>
                </a:lnTo>
                <a:lnTo>
                  <a:pt x="105410" y="64769"/>
                </a:lnTo>
                <a:lnTo>
                  <a:pt x="95250" y="71119"/>
                </a:lnTo>
                <a:lnTo>
                  <a:pt x="87630" y="77469"/>
                </a:lnTo>
                <a:lnTo>
                  <a:pt x="78740" y="83819"/>
                </a:lnTo>
                <a:lnTo>
                  <a:pt x="71120" y="91439"/>
                </a:lnTo>
                <a:lnTo>
                  <a:pt x="64770" y="100329"/>
                </a:lnTo>
                <a:lnTo>
                  <a:pt x="57150" y="110489"/>
                </a:lnTo>
                <a:lnTo>
                  <a:pt x="34290" y="160019"/>
                </a:lnTo>
                <a:lnTo>
                  <a:pt x="22860" y="200659"/>
                </a:lnTo>
                <a:lnTo>
                  <a:pt x="12700" y="241300"/>
                </a:lnTo>
                <a:lnTo>
                  <a:pt x="5080" y="283209"/>
                </a:lnTo>
                <a:lnTo>
                  <a:pt x="1270" y="326389"/>
                </a:lnTo>
                <a:lnTo>
                  <a:pt x="0" y="369569"/>
                </a:lnTo>
                <a:lnTo>
                  <a:pt x="1270" y="411479"/>
                </a:lnTo>
                <a:lnTo>
                  <a:pt x="7620" y="454659"/>
                </a:lnTo>
                <a:lnTo>
                  <a:pt x="13970" y="469900"/>
                </a:lnTo>
                <a:lnTo>
                  <a:pt x="21590" y="482600"/>
                </a:lnTo>
                <a:lnTo>
                  <a:pt x="31750" y="492759"/>
                </a:lnTo>
                <a:lnTo>
                  <a:pt x="44450" y="504189"/>
                </a:lnTo>
                <a:lnTo>
                  <a:pt x="57150" y="513079"/>
                </a:lnTo>
                <a:lnTo>
                  <a:pt x="69850" y="520700"/>
                </a:lnTo>
                <a:lnTo>
                  <a:pt x="85090" y="527050"/>
                </a:lnTo>
                <a:lnTo>
                  <a:pt x="109220" y="535939"/>
                </a:lnTo>
                <a:lnTo>
                  <a:pt x="130810" y="539750"/>
                </a:lnTo>
                <a:lnTo>
                  <a:pt x="140970" y="542289"/>
                </a:lnTo>
                <a:lnTo>
                  <a:pt x="151130" y="542289"/>
                </a:lnTo>
                <a:lnTo>
                  <a:pt x="161290" y="543559"/>
                </a:lnTo>
                <a:lnTo>
                  <a:pt x="170180" y="543559"/>
                </a:lnTo>
                <a:lnTo>
                  <a:pt x="180340" y="542289"/>
                </a:lnTo>
                <a:lnTo>
                  <a:pt x="190500" y="542289"/>
                </a:lnTo>
                <a:lnTo>
                  <a:pt x="200660" y="541019"/>
                </a:lnTo>
                <a:lnTo>
                  <a:pt x="210820" y="538479"/>
                </a:lnTo>
                <a:lnTo>
                  <a:pt x="220980" y="537209"/>
                </a:lnTo>
                <a:lnTo>
                  <a:pt x="231140" y="535939"/>
                </a:lnTo>
                <a:lnTo>
                  <a:pt x="241300" y="532129"/>
                </a:lnTo>
                <a:lnTo>
                  <a:pt x="252730" y="529589"/>
                </a:lnTo>
                <a:lnTo>
                  <a:pt x="262890" y="525779"/>
                </a:lnTo>
                <a:lnTo>
                  <a:pt x="264160" y="520700"/>
                </a:lnTo>
                <a:lnTo>
                  <a:pt x="265430" y="514350"/>
                </a:lnTo>
                <a:lnTo>
                  <a:pt x="265430" y="509269"/>
                </a:lnTo>
                <a:lnTo>
                  <a:pt x="262890" y="505459"/>
                </a:lnTo>
                <a:lnTo>
                  <a:pt x="251460" y="508000"/>
                </a:lnTo>
                <a:lnTo>
                  <a:pt x="240030" y="510539"/>
                </a:lnTo>
                <a:lnTo>
                  <a:pt x="229870" y="514350"/>
                </a:lnTo>
                <a:lnTo>
                  <a:pt x="219710" y="515619"/>
                </a:lnTo>
                <a:lnTo>
                  <a:pt x="209550" y="516889"/>
                </a:lnTo>
                <a:lnTo>
                  <a:pt x="200660" y="518159"/>
                </a:lnTo>
                <a:lnTo>
                  <a:pt x="171450" y="518159"/>
                </a:lnTo>
                <a:lnTo>
                  <a:pt x="161290" y="516889"/>
                </a:lnTo>
                <a:lnTo>
                  <a:pt x="149860" y="515619"/>
                </a:lnTo>
                <a:lnTo>
                  <a:pt x="138430" y="513079"/>
                </a:lnTo>
                <a:lnTo>
                  <a:pt x="128270" y="510539"/>
                </a:lnTo>
                <a:lnTo>
                  <a:pt x="114300" y="506729"/>
                </a:lnTo>
                <a:lnTo>
                  <a:pt x="101600" y="501650"/>
                </a:lnTo>
                <a:lnTo>
                  <a:pt x="87630" y="496569"/>
                </a:lnTo>
                <a:lnTo>
                  <a:pt x="72390" y="486409"/>
                </a:lnTo>
                <a:lnTo>
                  <a:pt x="60960" y="472439"/>
                </a:lnTo>
                <a:lnTo>
                  <a:pt x="50800" y="455929"/>
                </a:lnTo>
                <a:lnTo>
                  <a:pt x="44450" y="439419"/>
                </a:lnTo>
                <a:lnTo>
                  <a:pt x="40640" y="420369"/>
                </a:lnTo>
                <a:lnTo>
                  <a:pt x="38100" y="401319"/>
                </a:lnTo>
                <a:lnTo>
                  <a:pt x="36830" y="381000"/>
                </a:lnTo>
                <a:lnTo>
                  <a:pt x="35560" y="360679"/>
                </a:lnTo>
                <a:lnTo>
                  <a:pt x="58420" y="220979"/>
                </a:lnTo>
                <a:lnTo>
                  <a:pt x="66040" y="201929"/>
                </a:lnTo>
                <a:lnTo>
                  <a:pt x="72390" y="182879"/>
                </a:lnTo>
                <a:lnTo>
                  <a:pt x="78740" y="163829"/>
                </a:lnTo>
                <a:lnTo>
                  <a:pt x="87630" y="146050"/>
                </a:lnTo>
                <a:lnTo>
                  <a:pt x="97790" y="130809"/>
                </a:lnTo>
                <a:lnTo>
                  <a:pt x="114300" y="114300"/>
                </a:lnTo>
                <a:lnTo>
                  <a:pt x="135890" y="97789"/>
                </a:lnTo>
                <a:lnTo>
                  <a:pt x="165100" y="82550"/>
                </a:lnTo>
                <a:lnTo>
                  <a:pt x="184150" y="73659"/>
                </a:lnTo>
                <a:lnTo>
                  <a:pt x="204470" y="64769"/>
                </a:lnTo>
                <a:lnTo>
                  <a:pt x="224790" y="58419"/>
                </a:lnTo>
                <a:lnTo>
                  <a:pt x="245110" y="50800"/>
                </a:lnTo>
                <a:lnTo>
                  <a:pt x="265430" y="45719"/>
                </a:lnTo>
                <a:lnTo>
                  <a:pt x="288290" y="39369"/>
                </a:lnTo>
                <a:lnTo>
                  <a:pt x="309880" y="34289"/>
                </a:lnTo>
                <a:lnTo>
                  <a:pt x="331470" y="30479"/>
                </a:lnTo>
                <a:lnTo>
                  <a:pt x="353060" y="27939"/>
                </a:lnTo>
                <a:lnTo>
                  <a:pt x="375920" y="24129"/>
                </a:lnTo>
                <a:lnTo>
                  <a:pt x="441960" y="24129"/>
                </a:lnTo>
                <a:lnTo>
                  <a:pt x="463550" y="26669"/>
                </a:lnTo>
                <a:lnTo>
                  <a:pt x="486410" y="30479"/>
                </a:lnTo>
                <a:lnTo>
                  <a:pt x="509270" y="34289"/>
                </a:lnTo>
                <a:lnTo>
                  <a:pt x="521970" y="45719"/>
                </a:lnTo>
                <a:lnTo>
                  <a:pt x="533400" y="59689"/>
                </a:lnTo>
                <a:lnTo>
                  <a:pt x="541020" y="76200"/>
                </a:lnTo>
                <a:lnTo>
                  <a:pt x="547370" y="92709"/>
                </a:lnTo>
                <a:lnTo>
                  <a:pt x="552450" y="109219"/>
                </a:lnTo>
                <a:lnTo>
                  <a:pt x="556260" y="124459"/>
                </a:lnTo>
                <a:lnTo>
                  <a:pt x="557530" y="139700"/>
                </a:lnTo>
                <a:lnTo>
                  <a:pt x="558800" y="152400"/>
                </a:lnTo>
                <a:lnTo>
                  <a:pt x="556260" y="200659"/>
                </a:lnTo>
                <a:lnTo>
                  <a:pt x="549910" y="270509"/>
                </a:lnTo>
                <a:lnTo>
                  <a:pt x="543560" y="334009"/>
                </a:lnTo>
                <a:lnTo>
                  <a:pt x="541020" y="361950"/>
                </a:lnTo>
                <a:lnTo>
                  <a:pt x="534670" y="374650"/>
                </a:lnTo>
                <a:lnTo>
                  <a:pt x="525780" y="387350"/>
                </a:lnTo>
                <a:lnTo>
                  <a:pt x="514350" y="398779"/>
                </a:lnTo>
                <a:lnTo>
                  <a:pt x="501650" y="407669"/>
                </a:lnTo>
                <a:lnTo>
                  <a:pt x="486410" y="417829"/>
                </a:lnTo>
                <a:lnTo>
                  <a:pt x="473710" y="424179"/>
                </a:lnTo>
                <a:lnTo>
                  <a:pt x="459740" y="430529"/>
                </a:lnTo>
                <a:lnTo>
                  <a:pt x="447040" y="435609"/>
                </a:lnTo>
                <a:lnTo>
                  <a:pt x="491490" y="157479"/>
                </a:lnTo>
                <a:lnTo>
                  <a:pt x="474980" y="149859"/>
                </a:lnTo>
                <a:lnTo>
                  <a:pt x="458470" y="146050"/>
                </a:lnTo>
                <a:lnTo>
                  <a:pt x="422910" y="146050"/>
                </a:lnTo>
                <a:lnTo>
                  <a:pt x="405130" y="149859"/>
                </a:lnTo>
                <a:lnTo>
                  <a:pt x="387350" y="154939"/>
                </a:lnTo>
                <a:lnTo>
                  <a:pt x="370840" y="161289"/>
                </a:lnTo>
                <a:lnTo>
                  <a:pt x="342900" y="212089"/>
                </a:lnTo>
                <a:lnTo>
                  <a:pt x="326390" y="280669"/>
                </a:lnTo>
                <a:lnTo>
                  <a:pt x="311150" y="367029"/>
                </a:lnTo>
                <a:lnTo>
                  <a:pt x="295910" y="461009"/>
                </a:lnTo>
                <a:lnTo>
                  <a:pt x="281940" y="551179"/>
                </a:lnTo>
                <a:lnTo>
                  <a:pt x="273050" y="627379"/>
                </a:lnTo>
                <a:lnTo>
                  <a:pt x="265430" y="680719"/>
                </a:lnTo>
                <a:lnTo>
                  <a:pt x="262890" y="701039"/>
                </a:lnTo>
                <a:lnTo>
                  <a:pt x="284480" y="701039"/>
                </a:lnTo>
                <a:lnTo>
                  <a:pt x="363220" y="186689"/>
                </a:lnTo>
                <a:lnTo>
                  <a:pt x="372110" y="182879"/>
                </a:lnTo>
                <a:lnTo>
                  <a:pt x="384810" y="179069"/>
                </a:lnTo>
                <a:lnTo>
                  <a:pt x="400050" y="173989"/>
                </a:lnTo>
                <a:lnTo>
                  <a:pt x="416560" y="170179"/>
                </a:lnTo>
                <a:lnTo>
                  <a:pt x="433070" y="167639"/>
                </a:lnTo>
                <a:lnTo>
                  <a:pt x="448310" y="165100"/>
                </a:lnTo>
                <a:lnTo>
                  <a:pt x="461010" y="165100"/>
                </a:lnTo>
                <a:lnTo>
                  <a:pt x="469900" y="167639"/>
                </a:lnTo>
                <a:lnTo>
                  <a:pt x="382270" y="701039"/>
                </a:lnTo>
                <a:lnTo>
                  <a:pt x="402590" y="701039"/>
                </a:lnTo>
                <a:lnTo>
                  <a:pt x="441960" y="473709"/>
                </a:lnTo>
                <a:lnTo>
                  <a:pt x="452120" y="468629"/>
                </a:lnTo>
                <a:lnTo>
                  <a:pt x="462280" y="463550"/>
                </a:lnTo>
                <a:lnTo>
                  <a:pt x="471170" y="459739"/>
                </a:lnTo>
                <a:lnTo>
                  <a:pt x="481330" y="453389"/>
                </a:lnTo>
                <a:lnTo>
                  <a:pt x="490220" y="448309"/>
                </a:lnTo>
                <a:lnTo>
                  <a:pt x="500380" y="441959"/>
                </a:lnTo>
                <a:lnTo>
                  <a:pt x="510540" y="435609"/>
                </a:lnTo>
                <a:lnTo>
                  <a:pt x="519430" y="430529"/>
                </a:lnTo>
                <a:lnTo>
                  <a:pt x="537210" y="416559"/>
                </a:lnTo>
                <a:lnTo>
                  <a:pt x="551180" y="401319"/>
                </a:lnTo>
                <a:lnTo>
                  <a:pt x="560070" y="383539"/>
                </a:lnTo>
                <a:lnTo>
                  <a:pt x="566420" y="364489"/>
                </a:lnTo>
                <a:lnTo>
                  <a:pt x="570230" y="345439"/>
                </a:lnTo>
                <a:lnTo>
                  <a:pt x="571500" y="323850"/>
                </a:lnTo>
                <a:lnTo>
                  <a:pt x="572770" y="303529"/>
                </a:lnTo>
                <a:lnTo>
                  <a:pt x="574040" y="28066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1" name="object 47"/>
          <p:cNvSpPr>
            <a:spLocks noChangeArrowheads="1"/>
          </p:cNvSpPr>
          <p:nvPr/>
        </p:nvSpPr>
        <p:spPr bwMode="auto">
          <a:xfrm>
            <a:off x="1730375" y="2801938"/>
            <a:ext cx="342900" cy="407987"/>
          </a:xfrm>
          <a:custGeom>
            <a:avLst/>
            <a:gdLst>
              <a:gd name="T0" fmla="*/ 0 w 342900"/>
              <a:gd name="T1" fmla="*/ 0 h 408939"/>
              <a:gd name="T2" fmla="*/ 342900 w 342900"/>
              <a:gd name="T3" fmla="*/ 408939 h 408939"/>
            </a:gdLst>
            <a:ahLst/>
            <a:cxnLst/>
            <a:rect l="T0" t="T1" r="T2" b="T3"/>
            <a:pathLst>
              <a:path w="342900" h="408939">
                <a:moveTo>
                  <a:pt x="8890" y="405129"/>
                </a:moveTo>
                <a:lnTo>
                  <a:pt x="12700" y="406400"/>
                </a:lnTo>
                <a:lnTo>
                  <a:pt x="17780" y="407669"/>
                </a:lnTo>
                <a:lnTo>
                  <a:pt x="22860" y="408939"/>
                </a:lnTo>
                <a:lnTo>
                  <a:pt x="25400" y="408939"/>
                </a:lnTo>
                <a:lnTo>
                  <a:pt x="29210" y="407669"/>
                </a:lnTo>
                <a:lnTo>
                  <a:pt x="31750" y="251459"/>
                </a:lnTo>
                <a:lnTo>
                  <a:pt x="35560" y="227329"/>
                </a:lnTo>
                <a:lnTo>
                  <a:pt x="40640" y="201929"/>
                </a:lnTo>
                <a:lnTo>
                  <a:pt x="45720" y="176529"/>
                </a:lnTo>
                <a:lnTo>
                  <a:pt x="53340" y="153669"/>
                </a:lnTo>
                <a:lnTo>
                  <a:pt x="63500" y="129539"/>
                </a:lnTo>
                <a:lnTo>
                  <a:pt x="76200" y="109219"/>
                </a:lnTo>
                <a:lnTo>
                  <a:pt x="92710" y="90169"/>
                </a:lnTo>
                <a:lnTo>
                  <a:pt x="113030" y="76200"/>
                </a:lnTo>
                <a:lnTo>
                  <a:pt x="127000" y="71119"/>
                </a:lnTo>
                <a:lnTo>
                  <a:pt x="139700" y="66039"/>
                </a:lnTo>
                <a:lnTo>
                  <a:pt x="153670" y="60959"/>
                </a:lnTo>
                <a:lnTo>
                  <a:pt x="166370" y="55879"/>
                </a:lnTo>
                <a:lnTo>
                  <a:pt x="180340" y="52069"/>
                </a:lnTo>
                <a:lnTo>
                  <a:pt x="193040" y="46989"/>
                </a:lnTo>
                <a:lnTo>
                  <a:pt x="207010" y="41909"/>
                </a:lnTo>
                <a:lnTo>
                  <a:pt x="220980" y="36829"/>
                </a:lnTo>
                <a:lnTo>
                  <a:pt x="236220" y="33019"/>
                </a:lnTo>
                <a:lnTo>
                  <a:pt x="250190" y="26669"/>
                </a:lnTo>
                <a:lnTo>
                  <a:pt x="264160" y="22859"/>
                </a:lnTo>
                <a:lnTo>
                  <a:pt x="279400" y="17779"/>
                </a:lnTo>
                <a:lnTo>
                  <a:pt x="294640" y="13969"/>
                </a:lnTo>
                <a:lnTo>
                  <a:pt x="311150" y="8889"/>
                </a:lnTo>
                <a:lnTo>
                  <a:pt x="326390" y="5079"/>
                </a:lnTo>
                <a:lnTo>
                  <a:pt x="342900" y="0"/>
                </a:lnTo>
                <a:lnTo>
                  <a:pt x="336550" y="1269"/>
                </a:lnTo>
                <a:lnTo>
                  <a:pt x="323850" y="1269"/>
                </a:lnTo>
                <a:lnTo>
                  <a:pt x="318770" y="2539"/>
                </a:lnTo>
                <a:lnTo>
                  <a:pt x="312420" y="2539"/>
                </a:lnTo>
                <a:lnTo>
                  <a:pt x="306070" y="3809"/>
                </a:lnTo>
                <a:lnTo>
                  <a:pt x="300990" y="5079"/>
                </a:lnTo>
                <a:lnTo>
                  <a:pt x="294640" y="5079"/>
                </a:lnTo>
                <a:lnTo>
                  <a:pt x="278130" y="8889"/>
                </a:lnTo>
                <a:lnTo>
                  <a:pt x="264160" y="12700"/>
                </a:lnTo>
                <a:lnTo>
                  <a:pt x="247650" y="16509"/>
                </a:lnTo>
                <a:lnTo>
                  <a:pt x="233680" y="20319"/>
                </a:lnTo>
                <a:lnTo>
                  <a:pt x="217170" y="24129"/>
                </a:lnTo>
                <a:lnTo>
                  <a:pt x="203200" y="29209"/>
                </a:lnTo>
                <a:lnTo>
                  <a:pt x="187960" y="33019"/>
                </a:lnTo>
                <a:lnTo>
                  <a:pt x="173990" y="38100"/>
                </a:lnTo>
                <a:lnTo>
                  <a:pt x="158750" y="41909"/>
                </a:lnTo>
                <a:lnTo>
                  <a:pt x="143510" y="48259"/>
                </a:lnTo>
                <a:lnTo>
                  <a:pt x="129540" y="54609"/>
                </a:lnTo>
                <a:lnTo>
                  <a:pt x="115570" y="60959"/>
                </a:lnTo>
                <a:lnTo>
                  <a:pt x="101600" y="67309"/>
                </a:lnTo>
                <a:lnTo>
                  <a:pt x="87630" y="73659"/>
                </a:lnTo>
                <a:lnTo>
                  <a:pt x="73660" y="82550"/>
                </a:lnTo>
                <a:lnTo>
                  <a:pt x="60960" y="88900"/>
                </a:lnTo>
                <a:lnTo>
                  <a:pt x="39370" y="123189"/>
                </a:lnTo>
                <a:lnTo>
                  <a:pt x="24130" y="160019"/>
                </a:lnTo>
                <a:lnTo>
                  <a:pt x="12700" y="198119"/>
                </a:lnTo>
                <a:lnTo>
                  <a:pt x="6350" y="238759"/>
                </a:lnTo>
                <a:lnTo>
                  <a:pt x="2540" y="278129"/>
                </a:lnTo>
                <a:lnTo>
                  <a:pt x="0" y="320039"/>
                </a:lnTo>
                <a:lnTo>
                  <a:pt x="0" y="360679"/>
                </a:lnTo>
                <a:lnTo>
                  <a:pt x="1270" y="402589"/>
                </a:lnTo>
                <a:lnTo>
                  <a:pt x="5080" y="403859"/>
                </a:lnTo>
                <a:lnTo>
                  <a:pt x="8890" y="4051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2" name="object 48"/>
          <p:cNvSpPr>
            <a:spLocks noChangeArrowheads="1"/>
          </p:cNvSpPr>
          <p:nvPr/>
        </p:nvSpPr>
        <p:spPr bwMode="auto">
          <a:xfrm>
            <a:off x="1939925" y="2936875"/>
            <a:ext cx="101600" cy="514350"/>
          </a:xfrm>
          <a:custGeom>
            <a:avLst/>
            <a:gdLst>
              <a:gd name="T0" fmla="*/ 0 w 101600"/>
              <a:gd name="T1" fmla="*/ 0 h 513079"/>
              <a:gd name="T2" fmla="*/ 101600 w 101600"/>
              <a:gd name="T3" fmla="*/ 513079 h 513079"/>
            </a:gdLst>
            <a:ahLst/>
            <a:cxnLst/>
            <a:rect l="T0" t="T1" r="T2" b="T3"/>
            <a:pathLst>
              <a:path w="101600" h="513079">
                <a:moveTo>
                  <a:pt x="101600" y="0"/>
                </a:moveTo>
                <a:lnTo>
                  <a:pt x="93979" y="0"/>
                </a:lnTo>
                <a:lnTo>
                  <a:pt x="90169" y="1269"/>
                </a:lnTo>
                <a:lnTo>
                  <a:pt x="90169" y="5079"/>
                </a:lnTo>
                <a:lnTo>
                  <a:pt x="58419" y="167639"/>
                </a:lnTo>
                <a:lnTo>
                  <a:pt x="0" y="513079"/>
                </a:lnTo>
                <a:lnTo>
                  <a:pt x="15239" y="513079"/>
                </a:lnTo>
                <a:lnTo>
                  <a:pt x="73659" y="172719"/>
                </a:lnTo>
                <a:lnTo>
                  <a:pt x="10160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3" name="object 49"/>
          <p:cNvSpPr>
            <a:spLocks noChangeArrowheads="1"/>
          </p:cNvSpPr>
          <p:nvPr/>
        </p:nvSpPr>
        <p:spPr bwMode="auto">
          <a:xfrm>
            <a:off x="909638" y="2051050"/>
            <a:ext cx="71437" cy="306388"/>
          </a:xfrm>
          <a:custGeom>
            <a:avLst/>
            <a:gdLst>
              <a:gd name="T0" fmla="*/ 0 w 71120"/>
              <a:gd name="T1" fmla="*/ 0 h 306070"/>
              <a:gd name="T2" fmla="*/ 71120 w 71120"/>
              <a:gd name="T3" fmla="*/ 306070 h 306070"/>
            </a:gdLst>
            <a:ahLst/>
            <a:cxnLst/>
            <a:rect l="T0" t="T1" r="T2" b="T3"/>
            <a:pathLst>
              <a:path w="71120" h="306070">
                <a:moveTo>
                  <a:pt x="71120" y="304800"/>
                </a:moveTo>
                <a:lnTo>
                  <a:pt x="63500" y="0"/>
                </a:lnTo>
                <a:lnTo>
                  <a:pt x="0" y="1270"/>
                </a:lnTo>
                <a:lnTo>
                  <a:pt x="7620" y="306070"/>
                </a:lnTo>
                <a:lnTo>
                  <a:pt x="71120" y="304800"/>
                </a:lnTo>
                <a:close/>
              </a:path>
            </a:pathLst>
          </a:custGeom>
          <a:solidFill>
            <a:srgbClr val="9DE7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4" name="object 50"/>
          <p:cNvSpPr>
            <a:spLocks noChangeArrowheads="1"/>
          </p:cNvSpPr>
          <p:nvPr/>
        </p:nvSpPr>
        <p:spPr bwMode="auto">
          <a:xfrm>
            <a:off x="998538" y="1930400"/>
            <a:ext cx="71437" cy="422275"/>
          </a:xfrm>
          <a:custGeom>
            <a:avLst/>
            <a:gdLst>
              <a:gd name="T0" fmla="*/ 0 w 72390"/>
              <a:gd name="T1" fmla="*/ 0 h 422910"/>
              <a:gd name="T2" fmla="*/ 72390 w 72390"/>
              <a:gd name="T3" fmla="*/ 422910 h 422910"/>
            </a:gdLst>
            <a:ahLst/>
            <a:cxnLst/>
            <a:rect l="T0" t="T1" r="T2" b="T3"/>
            <a:pathLst>
              <a:path w="72390" h="422910">
                <a:moveTo>
                  <a:pt x="72390" y="420370"/>
                </a:moveTo>
                <a:lnTo>
                  <a:pt x="63500" y="0"/>
                </a:lnTo>
                <a:lnTo>
                  <a:pt x="0" y="1270"/>
                </a:lnTo>
                <a:lnTo>
                  <a:pt x="7620" y="422910"/>
                </a:lnTo>
                <a:lnTo>
                  <a:pt x="72390" y="420370"/>
                </a:lnTo>
                <a:close/>
              </a:path>
            </a:pathLst>
          </a:custGeom>
          <a:solidFill>
            <a:srgbClr val="9DE7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5" name="object 51"/>
          <p:cNvSpPr>
            <a:spLocks noChangeArrowheads="1"/>
          </p:cNvSpPr>
          <p:nvPr/>
        </p:nvSpPr>
        <p:spPr bwMode="auto">
          <a:xfrm>
            <a:off x="1089025" y="2000250"/>
            <a:ext cx="69850" cy="347663"/>
          </a:xfrm>
          <a:custGeom>
            <a:avLst/>
            <a:gdLst>
              <a:gd name="T0" fmla="*/ 0 w 71119"/>
              <a:gd name="T1" fmla="*/ 0 h 347979"/>
              <a:gd name="T2" fmla="*/ 71119 w 71119"/>
              <a:gd name="T3" fmla="*/ 347979 h 347979"/>
            </a:gdLst>
            <a:ahLst/>
            <a:cxnLst/>
            <a:rect l="T0" t="T1" r="T2" b="T3"/>
            <a:pathLst>
              <a:path w="71119" h="347979">
                <a:moveTo>
                  <a:pt x="71119" y="347979"/>
                </a:moveTo>
                <a:lnTo>
                  <a:pt x="63500" y="0"/>
                </a:lnTo>
                <a:lnTo>
                  <a:pt x="0" y="2539"/>
                </a:lnTo>
                <a:lnTo>
                  <a:pt x="7619" y="347979"/>
                </a:lnTo>
                <a:lnTo>
                  <a:pt x="71119" y="347979"/>
                </a:lnTo>
                <a:close/>
              </a:path>
            </a:pathLst>
          </a:custGeom>
          <a:solidFill>
            <a:srgbClr val="9DE7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6" name="object 52"/>
          <p:cNvSpPr>
            <a:spLocks noChangeArrowheads="1"/>
          </p:cNvSpPr>
          <p:nvPr/>
        </p:nvSpPr>
        <p:spPr bwMode="auto">
          <a:xfrm>
            <a:off x="1908175" y="1968500"/>
            <a:ext cx="950913" cy="695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7" name="object 53"/>
          <p:cNvSpPr>
            <a:spLocks noChangeArrowheads="1"/>
          </p:cNvSpPr>
          <p:nvPr/>
        </p:nvSpPr>
        <p:spPr bwMode="auto">
          <a:xfrm>
            <a:off x="3962400" y="2968625"/>
            <a:ext cx="733425" cy="8969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8" name="object 54"/>
          <p:cNvSpPr>
            <a:spLocks noChangeArrowheads="1"/>
          </p:cNvSpPr>
          <p:nvPr/>
        </p:nvSpPr>
        <p:spPr bwMode="auto">
          <a:xfrm>
            <a:off x="2133600" y="1363663"/>
            <a:ext cx="695325" cy="6905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9" name="object 55"/>
          <p:cNvSpPr>
            <a:spLocks noChangeArrowheads="1"/>
          </p:cNvSpPr>
          <p:nvPr/>
        </p:nvSpPr>
        <p:spPr bwMode="auto">
          <a:xfrm>
            <a:off x="4591050" y="2882900"/>
            <a:ext cx="682625" cy="6778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0" name="object 56"/>
          <p:cNvSpPr>
            <a:spLocks noChangeArrowheads="1"/>
          </p:cNvSpPr>
          <p:nvPr/>
        </p:nvSpPr>
        <p:spPr bwMode="auto">
          <a:xfrm>
            <a:off x="5735638" y="638175"/>
            <a:ext cx="695325" cy="6969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1" name="object 57"/>
          <p:cNvSpPr>
            <a:spLocks noChangeArrowheads="1"/>
          </p:cNvSpPr>
          <p:nvPr/>
        </p:nvSpPr>
        <p:spPr bwMode="auto">
          <a:xfrm>
            <a:off x="5005388" y="1247775"/>
            <a:ext cx="1236662" cy="68421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2" name="object 58"/>
          <p:cNvSpPr>
            <a:spLocks noChangeArrowheads="1"/>
          </p:cNvSpPr>
          <p:nvPr/>
        </p:nvSpPr>
        <p:spPr bwMode="auto">
          <a:xfrm>
            <a:off x="5005388" y="1609725"/>
            <a:ext cx="1236662" cy="6826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3" name="object 59"/>
          <p:cNvSpPr>
            <a:spLocks noChangeArrowheads="1"/>
          </p:cNvSpPr>
          <p:nvPr/>
        </p:nvSpPr>
        <p:spPr bwMode="auto">
          <a:xfrm>
            <a:off x="3851275" y="3573463"/>
            <a:ext cx="1546225" cy="19431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4" name="object 60"/>
          <p:cNvSpPr>
            <a:spLocks noChangeArrowheads="1"/>
          </p:cNvSpPr>
          <p:nvPr/>
        </p:nvSpPr>
        <p:spPr bwMode="auto">
          <a:xfrm>
            <a:off x="2779713" y="1089025"/>
            <a:ext cx="2568575" cy="192246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5" name="object 61"/>
          <p:cNvSpPr>
            <a:spLocks noChangeArrowheads="1"/>
          </p:cNvSpPr>
          <p:nvPr/>
        </p:nvSpPr>
        <p:spPr bwMode="auto">
          <a:xfrm>
            <a:off x="6332538" y="1082675"/>
            <a:ext cx="2667000" cy="2697163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8725" y="311150"/>
            <a:ext cx="1839913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-4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4" dirty="0">
                <a:solidFill>
                  <a:srgbClr val="000099"/>
                </a:solidFill>
                <a:latin typeface="Arial"/>
                <a:cs typeface="Arial"/>
              </a:rPr>
              <a:t>TA</a:t>
            </a:r>
            <a:r>
              <a:rPr sz="2000" b="1" spc="-4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b="1" spc="4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S 1</a:t>
            </a:r>
            <a:r>
              <a:rPr sz="2000" b="1" spc="-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s-ES_tradnl" sz="2000" b="1" spc="-4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 2: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76575" y="311150"/>
            <a:ext cx="5759450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b="1" spc="4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b="1" spc="-4" dirty="0">
                <a:solidFill>
                  <a:srgbClr val="000099"/>
                </a:solidFill>
                <a:latin typeface="Arial"/>
                <a:cs typeface="Arial"/>
              </a:rPr>
              <a:t>IE</a:t>
            </a:r>
            <a:r>
              <a:rPr b="1" spc="14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000099"/>
                </a:solidFill>
                <a:latin typeface="Arial"/>
                <a:cs typeface="Arial"/>
              </a:rPr>
              <a:t>TA</a:t>
            </a:r>
            <a:r>
              <a:rPr lang="es-ES_tradnl" b="1" dirty="0">
                <a:solidFill>
                  <a:srgbClr val="000099"/>
                </a:solidFill>
                <a:latin typeface="Arial"/>
                <a:cs typeface="Arial"/>
              </a:rPr>
              <a:t>CIONES E INVESTIGACIONES PREVIAS</a:t>
            </a:r>
            <a:endParaRPr dirty="0">
              <a:latin typeface="Arial"/>
              <a:cs typeface="Arial"/>
            </a:endParaRPr>
          </a:p>
        </p:txBody>
      </p:sp>
      <p:sp>
        <p:nvSpPr>
          <p:cNvPr id="15408" name="object 16"/>
          <p:cNvSpPr txBox="1">
            <a:spLocks noChangeArrowheads="1"/>
          </p:cNvSpPr>
          <p:nvPr/>
        </p:nvSpPr>
        <p:spPr bwMode="auto">
          <a:xfrm>
            <a:off x="5251450" y="311150"/>
            <a:ext cx="1376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endParaRPr lang="en-US" sz="2000">
              <a:cs typeface="Arial" charset="0"/>
            </a:endParaRPr>
          </a:p>
        </p:txBody>
      </p:sp>
      <p:sp>
        <p:nvSpPr>
          <p:cNvPr id="15409" name="object 15"/>
          <p:cNvSpPr txBox="1">
            <a:spLocks noChangeArrowheads="1"/>
          </p:cNvSpPr>
          <p:nvPr/>
        </p:nvSpPr>
        <p:spPr bwMode="auto">
          <a:xfrm>
            <a:off x="6634163" y="311150"/>
            <a:ext cx="10080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endParaRPr lang="en-US" sz="2000">
              <a:cs typeface="Arial" charset="0"/>
            </a:endParaRPr>
          </a:p>
        </p:txBody>
      </p:sp>
      <p:sp>
        <p:nvSpPr>
          <p:cNvPr id="15410" name="object 14"/>
          <p:cNvSpPr txBox="1">
            <a:spLocks noChangeArrowheads="1"/>
          </p:cNvSpPr>
          <p:nvPr/>
        </p:nvSpPr>
        <p:spPr bwMode="auto">
          <a:xfrm>
            <a:off x="6029325" y="903288"/>
            <a:ext cx="13176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2</a:t>
            </a:r>
            <a:endParaRPr lang="en-US" sz="1200">
              <a:cs typeface="Arial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21325" y="1184275"/>
            <a:ext cx="496888" cy="152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120"/>
              </a:lnSpc>
              <a:spcBef>
                <a:spcPts val="55"/>
              </a:spcBef>
              <a:spcAft>
                <a:spcPts val="0"/>
              </a:spcAft>
              <a:defRPr/>
            </a:pPr>
            <a:r>
              <a:rPr sz="1000" b="1" dirty="0">
                <a:latin typeface="Arial"/>
                <a:cs typeface="Arial"/>
              </a:rPr>
              <a:t>D</a:t>
            </a:r>
            <a:r>
              <a:rPr sz="1000" b="1" spc="-39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DOS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412" name="object 12"/>
          <p:cNvSpPr txBox="1">
            <a:spLocks noChangeArrowheads="1"/>
          </p:cNvSpPr>
          <p:nvPr/>
        </p:nvSpPr>
        <p:spPr bwMode="auto">
          <a:xfrm>
            <a:off x="2428875" y="1624013"/>
            <a:ext cx="13176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1</a:t>
            </a:r>
            <a:endParaRPr lang="en-US" sz="1200">
              <a:cs typeface="Arial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92838" y="2047875"/>
            <a:ext cx="338137" cy="304800"/>
          </a:xfrm>
          <a:prstGeom prst="rect">
            <a:avLst/>
          </a:prstGeom>
        </p:spPr>
        <p:txBody>
          <a:bodyPr lIns="0" tIns="0" rIns="0" bIns="0"/>
          <a:lstStyle/>
          <a:p>
            <a:pPr marL="20638">
              <a:lnSpc>
                <a:spcPts val="1125"/>
              </a:lnSpc>
              <a:spcBef>
                <a:spcPts val="50"/>
              </a:spcBef>
            </a:pPr>
            <a:r>
              <a:rPr lang="en-US" sz="1000" b="1">
                <a:cs typeface="Arial" charset="0"/>
              </a:rPr>
              <a:t>D</a:t>
            </a:r>
            <a:endParaRPr lang="en-US" sz="1000">
              <a:cs typeface="Arial" charset="0"/>
            </a:endParaRPr>
          </a:p>
          <a:p>
            <a:pPr marL="20638">
              <a:lnSpc>
                <a:spcPct val="96000"/>
              </a:lnSpc>
            </a:pPr>
            <a:r>
              <a:rPr lang="en-US" sz="1000" b="1">
                <a:cs typeface="Arial" charset="0"/>
              </a:rPr>
              <a:t>RÉ  I</a:t>
            </a:r>
            <a:endParaRPr lang="en-US" sz="1000">
              <a:cs typeface="Arial" charset="0"/>
            </a:endParaRPr>
          </a:p>
        </p:txBody>
      </p:sp>
      <p:sp>
        <p:nvSpPr>
          <p:cNvPr id="15414" name="object 10"/>
          <p:cNvSpPr txBox="1">
            <a:spLocks noChangeArrowheads="1"/>
          </p:cNvSpPr>
          <p:nvPr/>
        </p:nvSpPr>
        <p:spPr bwMode="auto">
          <a:xfrm>
            <a:off x="5868988" y="2200275"/>
            <a:ext cx="79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125"/>
              </a:lnSpc>
              <a:spcBef>
                <a:spcPts val="50"/>
              </a:spcBef>
            </a:pPr>
            <a:r>
              <a:rPr lang="en-US" sz="1000" b="1">
                <a:cs typeface="Arial" charset="0"/>
              </a:rPr>
              <a:t>I</a:t>
            </a:r>
            <a:endParaRPr lang="en-US" sz="1000">
              <a:cs typeface="Arial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1238" y="2335213"/>
            <a:ext cx="496887" cy="152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120"/>
              </a:lnSpc>
              <a:spcBef>
                <a:spcPts val="55"/>
              </a:spcBef>
              <a:spcAft>
                <a:spcPts val="0"/>
              </a:spcAft>
              <a:defRPr/>
            </a:pPr>
            <a:r>
              <a:rPr sz="1000" b="1" dirty="0">
                <a:latin typeface="Arial"/>
                <a:cs typeface="Arial"/>
              </a:rPr>
              <a:t>D</a:t>
            </a:r>
            <a:r>
              <a:rPr sz="1000" b="1" spc="-39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DOS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416" name="object 8"/>
          <p:cNvSpPr txBox="1">
            <a:spLocks noChangeArrowheads="1"/>
          </p:cNvSpPr>
          <p:nvPr/>
        </p:nvSpPr>
        <p:spPr bwMode="auto">
          <a:xfrm>
            <a:off x="4876800" y="3135313"/>
            <a:ext cx="1333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3</a:t>
            </a:r>
            <a:endParaRPr lang="en-US" sz="1200">
              <a:cs typeface="Arial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025" y="3640138"/>
            <a:ext cx="2501900" cy="1274762"/>
          </a:xfrm>
          <a:prstGeom prst="rect">
            <a:avLst/>
          </a:prstGeom>
        </p:spPr>
        <p:txBody>
          <a:bodyPr lIns="0" tIns="0" rIns="0" bIns="0"/>
          <a:lstStyle/>
          <a:p>
            <a:pPr marL="12700" algn="just">
              <a:lnSpc>
                <a:spcPts val="1525"/>
              </a:lnSpc>
              <a:spcBef>
                <a:spcPts val="75"/>
              </a:spcBef>
            </a:pPr>
            <a:r>
              <a:rPr lang="es-ES_tradnl" sz="1400" b="1">
                <a:cs typeface="Arial" charset="0"/>
              </a:rPr>
              <a:t>El ciudadano acesa al portal de R</a:t>
            </a:r>
            <a:r>
              <a:rPr lang="en-US" sz="1400" b="1">
                <a:cs typeface="Arial" charset="0"/>
              </a:rPr>
              <a:t>edesim</a:t>
            </a:r>
            <a:r>
              <a:rPr lang="es-ES_tradnl" sz="1400" b="1">
                <a:cs typeface="Arial" charset="0"/>
              </a:rPr>
              <a:t> y digita las </a:t>
            </a:r>
            <a:r>
              <a:rPr lang="en-US" sz="1400" b="1">
                <a:cs typeface="Arial" charset="0"/>
              </a:rPr>
              <a:t>informa</a:t>
            </a:r>
            <a:r>
              <a:rPr lang="es-ES_tradnl" sz="1400" b="1">
                <a:cs typeface="Arial" charset="0"/>
              </a:rPr>
              <a:t>ciones </a:t>
            </a:r>
            <a:r>
              <a:rPr lang="en-US" sz="1400" b="1">
                <a:cs typeface="Arial" charset="0"/>
              </a:rPr>
              <a:t> neces</a:t>
            </a:r>
            <a:r>
              <a:rPr lang="es-ES_tradnl" sz="1400" b="1">
                <a:cs typeface="Arial" charset="0"/>
              </a:rPr>
              <a:t>ar</a:t>
            </a:r>
            <a:r>
              <a:rPr lang="en-US" sz="1400" b="1">
                <a:cs typeface="Arial" charset="0"/>
              </a:rPr>
              <a:t>ias para</a:t>
            </a:r>
            <a:r>
              <a:rPr lang="es-ES_tradnl" sz="1400" b="1">
                <a:cs typeface="Arial" charset="0"/>
              </a:rPr>
              <a:t> la previa investigación de v</a:t>
            </a:r>
            <a:r>
              <a:rPr lang="en-US" sz="1400" b="1">
                <a:cs typeface="Arial" charset="0"/>
              </a:rPr>
              <a:t>iabilidad</a:t>
            </a:r>
            <a:endParaRPr lang="en-US" sz="1400">
              <a:cs typeface="Arial" charset="0"/>
            </a:endParaRPr>
          </a:p>
        </p:txBody>
      </p:sp>
      <p:sp>
        <p:nvSpPr>
          <p:cNvPr id="15418" name="object 6"/>
          <p:cNvSpPr txBox="1">
            <a:spLocks noChangeArrowheads="1"/>
          </p:cNvSpPr>
          <p:nvPr/>
        </p:nvSpPr>
        <p:spPr bwMode="auto">
          <a:xfrm>
            <a:off x="5118100" y="3748088"/>
            <a:ext cx="21971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r>
              <a:rPr lang="es-ES_tradnl" sz="1400" b="1">
                <a:cs typeface="Arial" charset="0"/>
              </a:rPr>
              <a:t> El ciudadano obtiene</a:t>
            </a:r>
            <a:r>
              <a:rPr lang="en-US" sz="1400" b="1">
                <a:cs typeface="Arial" charset="0"/>
              </a:rPr>
              <a:t>:</a:t>
            </a:r>
            <a:endParaRPr lang="en-US" sz="1400">
              <a:cs typeface="Arial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8100" y="4175125"/>
            <a:ext cx="3881438" cy="1268413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r>
              <a:rPr lang="en-US" sz="1400" b="1">
                <a:cs typeface="Arial" charset="0"/>
              </a:rPr>
              <a:t>1.Resultado d</a:t>
            </a:r>
            <a:r>
              <a:rPr lang="es-ES_tradnl" sz="1400" b="1">
                <a:cs typeface="Arial" charset="0"/>
              </a:rPr>
              <a:t>e las</a:t>
            </a:r>
            <a:r>
              <a:rPr lang="en-US" sz="1400" b="1">
                <a:cs typeface="Arial" charset="0"/>
              </a:rPr>
              <a:t> Consulta</a:t>
            </a:r>
            <a:r>
              <a:rPr lang="es-ES_tradnl" sz="1400" b="1">
                <a:cs typeface="Arial" charset="0"/>
              </a:rPr>
              <a:t>s</a:t>
            </a:r>
            <a:r>
              <a:rPr lang="en-US" sz="1400" b="1">
                <a:cs typeface="Arial" charset="0"/>
              </a:rPr>
              <a:t> de Viabilidad;</a:t>
            </a:r>
            <a:endParaRPr lang="en-US" sz="1400">
              <a:cs typeface="Arial" charset="0"/>
            </a:endParaRPr>
          </a:p>
          <a:p>
            <a:pPr marL="12700">
              <a:lnSpc>
                <a:spcPct val="96000"/>
              </a:lnSpc>
            </a:pPr>
            <a:r>
              <a:rPr lang="en-US" sz="1400" b="1">
                <a:cs typeface="Arial" charset="0"/>
              </a:rPr>
              <a:t>2.Informa</a:t>
            </a:r>
            <a:r>
              <a:rPr lang="es-ES_tradnl" sz="1400" b="1">
                <a:cs typeface="Arial" charset="0"/>
              </a:rPr>
              <a:t>cion</a:t>
            </a:r>
            <a:r>
              <a:rPr lang="en-US" sz="1400" b="1">
                <a:cs typeface="Arial" charset="0"/>
              </a:rPr>
              <a:t>  sobre   </a:t>
            </a:r>
            <a:r>
              <a:rPr lang="es-ES_tradnl" sz="1400" b="1">
                <a:cs typeface="Arial" charset="0"/>
              </a:rPr>
              <a:t>la </a:t>
            </a:r>
            <a:r>
              <a:rPr lang="en-US" sz="1400" b="1">
                <a:cs typeface="Arial" charset="0"/>
              </a:rPr>
              <a:t>Classifica</a:t>
            </a:r>
            <a:r>
              <a:rPr lang="es-ES_tradnl" sz="1400" b="1">
                <a:cs typeface="Arial" charset="0"/>
              </a:rPr>
              <a:t>cion del riesgo de la actividad</a:t>
            </a:r>
            <a:r>
              <a:rPr lang="en-US" sz="1400" b="1">
                <a:cs typeface="Arial" charset="0"/>
              </a:rPr>
              <a:t>;</a:t>
            </a:r>
            <a:endParaRPr lang="en-US" sz="1400">
              <a:cs typeface="Arial" charset="0"/>
            </a:endParaRPr>
          </a:p>
          <a:p>
            <a:pPr marL="12700">
              <a:lnSpc>
                <a:spcPct val="96000"/>
              </a:lnSpc>
              <a:spcBef>
                <a:spcPts val="63"/>
              </a:spcBef>
            </a:pPr>
            <a:r>
              <a:rPr lang="en-US" sz="1400" b="1">
                <a:cs typeface="Arial" charset="0"/>
              </a:rPr>
              <a:t>3.Verifica</a:t>
            </a:r>
            <a:r>
              <a:rPr lang="es-ES_tradnl" sz="1400" b="1">
                <a:cs typeface="Arial" charset="0"/>
              </a:rPr>
              <a:t>cion de la</a:t>
            </a:r>
            <a:r>
              <a:rPr lang="en-US" sz="1400" b="1">
                <a:cs typeface="Arial" charset="0"/>
              </a:rPr>
              <a:t> possibilidad de</a:t>
            </a:r>
            <a:r>
              <a:rPr lang="es-ES_tradnl" sz="1400" b="1">
                <a:cs typeface="Arial" charset="0"/>
              </a:rPr>
              <a:t> uso del</a:t>
            </a:r>
            <a:r>
              <a:rPr lang="en-US" sz="1400" b="1">
                <a:cs typeface="Arial" charset="0"/>
              </a:rPr>
              <a:t> Nom</a:t>
            </a:r>
            <a:r>
              <a:rPr lang="es-ES_tradnl" sz="1400" b="1">
                <a:cs typeface="Arial" charset="0"/>
              </a:rPr>
              <a:t>br</a:t>
            </a:r>
            <a:r>
              <a:rPr lang="en-US" sz="1400" b="1">
                <a:cs typeface="Arial" charset="0"/>
              </a:rPr>
              <a:t>e Empresarial</a:t>
            </a:r>
            <a:r>
              <a:rPr lang="es-ES_tradnl" sz="1400" b="1">
                <a:cs typeface="Arial" charset="0"/>
              </a:rPr>
              <a:t>; </a:t>
            </a:r>
            <a:endParaRPr lang="en-US" sz="1400">
              <a:cs typeface="Arial" charset="0"/>
            </a:endParaRPr>
          </a:p>
          <a:p>
            <a:pPr marL="12700">
              <a:lnSpc>
                <a:spcPct val="96000"/>
              </a:lnSpc>
              <a:spcBef>
                <a:spcPts val="75"/>
              </a:spcBef>
            </a:pPr>
            <a:r>
              <a:rPr lang="en-US" sz="1400" b="1">
                <a:cs typeface="Arial" charset="0"/>
              </a:rPr>
              <a:t>4.Requisitos </a:t>
            </a:r>
            <a:r>
              <a:rPr lang="es-ES_tradnl" sz="1400" b="1">
                <a:cs typeface="Arial" charset="0"/>
              </a:rPr>
              <a:t>a</a:t>
            </a:r>
            <a:r>
              <a:rPr lang="en-US" sz="1400" b="1">
                <a:cs typeface="Arial" charset="0"/>
              </a:rPr>
              <a:t> cump</a:t>
            </a:r>
            <a:r>
              <a:rPr lang="es-ES_tradnl" sz="1400" b="1">
                <a:cs typeface="Arial" charset="0"/>
              </a:rPr>
              <a:t>l</a:t>
            </a:r>
            <a:r>
              <a:rPr lang="en-US" sz="1400" b="1">
                <a:cs typeface="Arial" charset="0"/>
              </a:rPr>
              <a:t>i</a:t>
            </a:r>
            <a:r>
              <a:rPr lang="es-ES_tradnl" sz="1400" b="1">
                <a:cs typeface="Arial" charset="0"/>
              </a:rPr>
              <a:t>r;</a:t>
            </a:r>
            <a:endParaRPr lang="en-US" sz="1400">
              <a:cs typeface="Arial" charset="0"/>
            </a:endParaRPr>
          </a:p>
        </p:txBody>
      </p:sp>
      <p:sp>
        <p:nvSpPr>
          <p:cNvPr id="15420" name="object 3"/>
          <p:cNvSpPr txBox="1">
            <a:spLocks noChangeArrowheads="1"/>
          </p:cNvSpPr>
          <p:nvPr/>
        </p:nvSpPr>
        <p:spPr bwMode="auto">
          <a:xfrm>
            <a:off x="8567738" y="4813300"/>
            <a:ext cx="2682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18100" y="5454650"/>
            <a:ext cx="3717925" cy="41592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r>
              <a:rPr lang="en-US" sz="1400" b="1">
                <a:cs typeface="Arial" charset="0"/>
              </a:rPr>
              <a:t>5.Documenta</a:t>
            </a:r>
            <a:r>
              <a:rPr lang="es-ES_tradnl" sz="1400" b="1">
                <a:cs typeface="Arial" charset="0"/>
              </a:rPr>
              <a:t>cion</a:t>
            </a:r>
            <a:r>
              <a:rPr lang="en-US" sz="1400" b="1">
                <a:cs typeface="Arial" charset="0"/>
              </a:rPr>
              <a:t> neces</a:t>
            </a:r>
            <a:r>
              <a:rPr lang="es-ES_tradnl" sz="1400" b="1">
                <a:cs typeface="Arial" charset="0"/>
              </a:rPr>
              <a:t>a</a:t>
            </a:r>
            <a:r>
              <a:rPr lang="en-US" sz="1400" b="1">
                <a:cs typeface="Arial" charset="0"/>
              </a:rPr>
              <a:t>ria para </a:t>
            </a:r>
            <a:r>
              <a:rPr lang="es-ES_tradnl" sz="1400" b="1">
                <a:cs typeface="Arial" charset="0"/>
              </a:rPr>
              <a:t>el </a:t>
            </a:r>
            <a:endParaRPr lang="en-US" sz="1400">
              <a:cs typeface="Arial" charset="0"/>
            </a:endParaRPr>
          </a:p>
          <a:p>
            <a:pPr marL="12700">
              <a:lnSpc>
                <a:spcPct val="96000"/>
              </a:lnSpc>
            </a:pPr>
            <a:r>
              <a:rPr lang="en-US" sz="1400" b="1">
                <a:cs typeface="Arial" charset="0"/>
              </a:rPr>
              <a:t>proceso de registro.</a:t>
            </a:r>
            <a:endParaRPr lang="en-US" sz="1400"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bject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6" name="object 13"/>
          <p:cNvSpPr>
            <a:spLocks noChangeArrowheads="1"/>
          </p:cNvSpPr>
          <p:nvPr/>
        </p:nvSpPr>
        <p:spPr bwMode="auto">
          <a:xfrm>
            <a:off x="395288" y="2557463"/>
            <a:ext cx="1285875" cy="725487"/>
          </a:xfrm>
          <a:custGeom>
            <a:avLst/>
            <a:gdLst>
              <a:gd name="T0" fmla="*/ 0 w 1286510"/>
              <a:gd name="T1" fmla="*/ 0 h 725170"/>
              <a:gd name="T2" fmla="*/ 1286510 w 1286510"/>
              <a:gd name="T3" fmla="*/ 725170 h 725170"/>
            </a:gdLst>
            <a:ahLst/>
            <a:cxnLst/>
            <a:rect l="T0" t="T1" r="T2" b="T3"/>
            <a:pathLst>
              <a:path w="1286510" h="725170">
                <a:moveTo>
                  <a:pt x="0" y="168910"/>
                </a:moveTo>
                <a:lnTo>
                  <a:pt x="0" y="566420"/>
                </a:lnTo>
                <a:lnTo>
                  <a:pt x="482599" y="725170"/>
                </a:lnTo>
                <a:lnTo>
                  <a:pt x="1107439" y="496570"/>
                </a:lnTo>
                <a:lnTo>
                  <a:pt x="1286510" y="0"/>
                </a:lnTo>
                <a:lnTo>
                  <a:pt x="0" y="168910"/>
                </a:lnTo>
                <a:close/>
              </a:path>
            </a:pathLst>
          </a:custGeom>
          <a:solidFill>
            <a:srgbClr val="A4CD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7" name="object 14"/>
          <p:cNvSpPr>
            <a:spLocks noChangeArrowheads="1"/>
          </p:cNvSpPr>
          <p:nvPr/>
        </p:nvSpPr>
        <p:spPr bwMode="auto">
          <a:xfrm>
            <a:off x="1412875" y="1993900"/>
            <a:ext cx="541338" cy="681038"/>
          </a:xfrm>
          <a:custGeom>
            <a:avLst/>
            <a:gdLst>
              <a:gd name="T0" fmla="*/ 0 w 541020"/>
              <a:gd name="T1" fmla="*/ 0 h 680720"/>
              <a:gd name="T2" fmla="*/ 541020 w 541020"/>
              <a:gd name="T3" fmla="*/ 680720 h 680720"/>
            </a:gdLst>
            <a:ahLst/>
            <a:cxnLst/>
            <a:rect l="T0" t="T1" r="T2" b="T3"/>
            <a:pathLst>
              <a:path w="541020" h="680720">
                <a:moveTo>
                  <a:pt x="417829" y="360679"/>
                </a:moveTo>
                <a:lnTo>
                  <a:pt x="424179" y="336550"/>
                </a:lnTo>
                <a:lnTo>
                  <a:pt x="430529" y="312420"/>
                </a:lnTo>
                <a:lnTo>
                  <a:pt x="433070" y="285750"/>
                </a:lnTo>
                <a:lnTo>
                  <a:pt x="434340" y="260350"/>
                </a:lnTo>
                <a:lnTo>
                  <a:pt x="433070" y="233679"/>
                </a:lnTo>
                <a:lnTo>
                  <a:pt x="429259" y="208279"/>
                </a:lnTo>
                <a:lnTo>
                  <a:pt x="424179" y="182879"/>
                </a:lnTo>
                <a:lnTo>
                  <a:pt x="417829" y="160020"/>
                </a:lnTo>
                <a:lnTo>
                  <a:pt x="407670" y="135889"/>
                </a:lnTo>
                <a:lnTo>
                  <a:pt x="397509" y="114300"/>
                </a:lnTo>
                <a:lnTo>
                  <a:pt x="383540" y="95250"/>
                </a:lnTo>
                <a:lnTo>
                  <a:pt x="370840" y="76200"/>
                </a:lnTo>
                <a:lnTo>
                  <a:pt x="355600" y="59689"/>
                </a:lnTo>
                <a:lnTo>
                  <a:pt x="337820" y="45720"/>
                </a:lnTo>
                <a:lnTo>
                  <a:pt x="320040" y="31750"/>
                </a:lnTo>
                <a:lnTo>
                  <a:pt x="302259" y="20320"/>
                </a:lnTo>
                <a:lnTo>
                  <a:pt x="281940" y="11429"/>
                </a:lnTo>
                <a:lnTo>
                  <a:pt x="260350" y="5079"/>
                </a:lnTo>
                <a:lnTo>
                  <a:pt x="240029" y="1270"/>
                </a:lnTo>
                <a:lnTo>
                  <a:pt x="217170" y="0"/>
                </a:lnTo>
                <a:lnTo>
                  <a:pt x="195580" y="1270"/>
                </a:lnTo>
                <a:lnTo>
                  <a:pt x="173990" y="5079"/>
                </a:lnTo>
                <a:lnTo>
                  <a:pt x="152400" y="11429"/>
                </a:lnTo>
                <a:lnTo>
                  <a:pt x="132080" y="20320"/>
                </a:lnTo>
                <a:lnTo>
                  <a:pt x="114300" y="31750"/>
                </a:lnTo>
                <a:lnTo>
                  <a:pt x="95250" y="45720"/>
                </a:lnTo>
                <a:lnTo>
                  <a:pt x="78740" y="59689"/>
                </a:lnTo>
                <a:lnTo>
                  <a:pt x="63500" y="76200"/>
                </a:lnTo>
                <a:lnTo>
                  <a:pt x="49530" y="95250"/>
                </a:lnTo>
                <a:lnTo>
                  <a:pt x="36830" y="114300"/>
                </a:lnTo>
                <a:lnTo>
                  <a:pt x="26670" y="135889"/>
                </a:lnTo>
                <a:lnTo>
                  <a:pt x="17780" y="160020"/>
                </a:lnTo>
                <a:lnTo>
                  <a:pt x="10159" y="182879"/>
                </a:lnTo>
                <a:lnTo>
                  <a:pt x="3809" y="208279"/>
                </a:lnTo>
                <a:lnTo>
                  <a:pt x="1270" y="233679"/>
                </a:lnTo>
                <a:lnTo>
                  <a:pt x="0" y="260350"/>
                </a:lnTo>
                <a:lnTo>
                  <a:pt x="1270" y="287020"/>
                </a:lnTo>
                <a:lnTo>
                  <a:pt x="3809" y="312420"/>
                </a:lnTo>
                <a:lnTo>
                  <a:pt x="8890" y="337820"/>
                </a:lnTo>
                <a:lnTo>
                  <a:pt x="15240" y="360679"/>
                </a:lnTo>
                <a:lnTo>
                  <a:pt x="24130" y="383539"/>
                </a:lnTo>
                <a:lnTo>
                  <a:pt x="34290" y="405129"/>
                </a:lnTo>
                <a:lnTo>
                  <a:pt x="45720" y="426720"/>
                </a:lnTo>
                <a:lnTo>
                  <a:pt x="58420" y="443229"/>
                </a:lnTo>
                <a:lnTo>
                  <a:pt x="72390" y="461010"/>
                </a:lnTo>
                <a:lnTo>
                  <a:pt x="88900" y="476250"/>
                </a:lnTo>
                <a:lnTo>
                  <a:pt x="105409" y="488950"/>
                </a:lnTo>
                <a:lnTo>
                  <a:pt x="124459" y="500379"/>
                </a:lnTo>
                <a:lnTo>
                  <a:pt x="143509" y="509270"/>
                </a:lnTo>
                <a:lnTo>
                  <a:pt x="163830" y="515620"/>
                </a:lnTo>
                <a:lnTo>
                  <a:pt x="185420" y="519429"/>
                </a:lnTo>
                <a:lnTo>
                  <a:pt x="207009" y="520700"/>
                </a:lnTo>
                <a:lnTo>
                  <a:pt x="222250" y="520700"/>
                </a:lnTo>
                <a:lnTo>
                  <a:pt x="226059" y="519429"/>
                </a:lnTo>
                <a:lnTo>
                  <a:pt x="232409" y="518160"/>
                </a:lnTo>
                <a:lnTo>
                  <a:pt x="236220" y="516889"/>
                </a:lnTo>
                <a:lnTo>
                  <a:pt x="241300" y="516889"/>
                </a:lnTo>
                <a:lnTo>
                  <a:pt x="246379" y="515620"/>
                </a:lnTo>
                <a:lnTo>
                  <a:pt x="220979" y="604520"/>
                </a:lnTo>
                <a:lnTo>
                  <a:pt x="222250" y="607060"/>
                </a:lnTo>
                <a:lnTo>
                  <a:pt x="228600" y="610870"/>
                </a:lnTo>
                <a:lnTo>
                  <a:pt x="238759" y="618489"/>
                </a:lnTo>
                <a:lnTo>
                  <a:pt x="250190" y="627379"/>
                </a:lnTo>
                <a:lnTo>
                  <a:pt x="266700" y="638810"/>
                </a:lnTo>
                <a:lnTo>
                  <a:pt x="284479" y="650239"/>
                </a:lnTo>
                <a:lnTo>
                  <a:pt x="304800" y="661670"/>
                </a:lnTo>
                <a:lnTo>
                  <a:pt x="327659" y="673100"/>
                </a:lnTo>
                <a:lnTo>
                  <a:pt x="340359" y="676910"/>
                </a:lnTo>
                <a:lnTo>
                  <a:pt x="351790" y="679450"/>
                </a:lnTo>
                <a:lnTo>
                  <a:pt x="364490" y="680720"/>
                </a:lnTo>
                <a:lnTo>
                  <a:pt x="377190" y="679450"/>
                </a:lnTo>
                <a:lnTo>
                  <a:pt x="389890" y="678179"/>
                </a:lnTo>
                <a:lnTo>
                  <a:pt x="401320" y="675639"/>
                </a:lnTo>
                <a:lnTo>
                  <a:pt x="414020" y="671829"/>
                </a:lnTo>
                <a:lnTo>
                  <a:pt x="424179" y="666750"/>
                </a:lnTo>
                <a:lnTo>
                  <a:pt x="435609" y="662939"/>
                </a:lnTo>
                <a:lnTo>
                  <a:pt x="447040" y="657860"/>
                </a:lnTo>
                <a:lnTo>
                  <a:pt x="457200" y="651510"/>
                </a:lnTo>
                <a:lnTo>
                  <a:pt x="466090" y="647700"/>
                </a:lnTo>
                <a:lnTo>
                  <a:pt x="474979" y="642620"/>
                </a:lnTo>
                <a:lnTo>
                  <a:pt x="481329" y="638810"/>
                </a:lnTo>
                <a:lnTo>
                  <a:pt x="487679" y="636270"/>
                </a:lnTo>
                <a:lnTo>
                  <a:pt x="494029" y="633729"/>
                </a:lnTo>
                <a:lnTo>
                  <a:pt x="502920" y="628650"/>
                </a:lnTo>
                <a:lnTo>
                  <a:pt x="511809" y="619760"/>
                </a:lnTo>
                <a:lnTo>
                  <a:pt x="519429" y="610870"/>
                </a:lnTo>
                <a:lnTo>
                  <a:pt x="527050" y="598170"/>
                </a:lnTo>
                <a:lnTo>
                  <a:pt x="532129" y="586739"/>
                </a:lnTo>
                <a:lnTo>
                  <a:pt x="537210" y="576579"/>
                </a:lnTo>
                <a:lnTo>
                  <a:pt x="539750" y="570229"/>
                </a:lnTo>
                <a:lnTo>
                  <a:pt x="541020" y="567689"/>
                </a:lnTo>
                <a:lnTo>
                  <a:pt x="417829" y="360679"/>
                </a:lnTo>
                <a:close/>
              </a:path>
            </a:pathLst>
          </a:custGeom>
          <a:solidFill>
            <a:srgbClr val="F1CC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8" name="object 15"/>
          <p:cNvSpPr>
            <a:spLocks noChangeArrowheads="1"/>
          </p:cNvSpPr>
          <p:nvPr/>
        </p:nvSpPr>
        <p:spPr bwMode="auto">
          <a:xfrm>
            <a:off x="1417638" y="1846263"/>
            <a:ext cx="787400" cy="619125"/>
          </a:xfrm>
          <a:custGeom>
            <a:avLst/>
            <a:gdLst>
              <a:gd name="T0" fmla="*/ 0 w 787400"/>
              <a:gd name="T1" fmla="*/ 0 h 618490"/>
              <a:gd name="T2" fmla="*/ 787400 w 787400"/>
              <a:gd name="T3" fmla="*/ 618490 h 618490"/>
            </a:gdLst>
            <a:ahLst/>
            <a:cxnLst/>
            <a:rect l="T0" t="T1" r="T2" b="T3"/>
            <a:pathLst>
              <a:path w="787400" h="618490">
                <a:moveTo>
                  <a:pt x="0" y="161290"/>
                </a:moveTo>
                <a:lnTo>
                  <a:pt x="1270" y="179070"/>
                </a:lnTo>
                <a:lnTo>
                  <a:pt x="5080" y="195580"/>
                </a:lnTo>
                <a:lnTo>
                  <a:pt x="10160" y="210820"/>
                </a:lnTo>
                <a:lnTo>
                  <a:pt x="19050" y="223520"/>
                </a:lnTo>
                <a:lnTo>
                  <a:pt x="29210" y="236220"/>
                </a:lnTo>
                <a:lnTo>
                  <a:pt x="40640" y="247650"/>
                </a:lnTo>
                <a:lnTo>
                  <a:pt x="54610" y="257810"/>
                </a:lnTo>
                <a:lnTo>
                  <a:pt x="71120" y="266700"/>
                </a:lnTo>
                <a:lnTo>
                  <a:pt x="87630" y="275590"/>
                </a:lnTo>
                <a:lnTo>
                  <a:pt x="107950" y="283210"/>
                </a:lnTo>
                <a:lnTo>
                  <a:pt x="128270" y="289560"/>
                </a:lnTo>
                <a:lnTo>
                  <a:pt x="152400" y="295910"/>
                </a:lnTo>
                <a:lnTo>
                  <a:pt x="175260" y="302260"/>
                </a:lnTo>
                <a:lnTo>
                  <a:pt x="200660" y="306070"/>
                </a:lnTo>
                <a:lnTo>
                  <a:pt x="228600" y="311150"/>
                </a:lnTo>
                <a:lnTo>
                  <a:pt x="256540" y="314960"/>
                </a:lnTo>
                <a:lnTo>
                  <a:pt x="264160" y="316230"/>
                </a:lnTo>
                <a:lnTo>
                  <a:pt x="275590" y="320040"/>
                </a:lnTo>
                <a:lnTo>
                  <a:pt x="287019" y="323850"/>
                </a:lnTo>
                <a:lnTo>
                  <a:pt x="299719" y="330200"/>
                </a:lnTo>
                <a:lnTo>
                  <a:pt x="309880" y="337820"/>
                </a:lnTo>
                <a:lnTo>
                  <a:pt x="318769" y="345440"/>
                </a:lnTo>
                <a:lnTo>
                  <a:pt x="323850" y="353060"/>
                </a:lnTo>
                <a:lnTo>
                  <a:pt x="326390" y="361950"/>
                </a:lnTo>
                <a:lnTo>
                  <a:pt x="336550" y="467360"/>
                </a:lnTo>
                <a:lnTo>
                  <a:pt x="337819" y="471170"/>
                </a:lnTo>
                <a:lnTo>
                  <a:pt x="341630" y="480060"/>
                </a:lnTo>
                <a:lnTo>
                  <a:pt x="346710" y="492760"/>
                </a:lnTo>
                <a:lnTo>
                  <a:pt x="356869" y="508000"/>
                </a:lnTo>
                <a:lnTo>
                  <a:pt x="367030" y="525780"/>
                </a:lnTo>
                <a:lnTo>
                  <a:pt x="379730" y="544830"/>
                </a:lnTo>
                <a:lnTo>
                  <a:pt x="394969" y="562610"/>
                </a:lnTo>
                <a:lnTo>
                  <a:pt x="414019" y="580390"/>
                </a:lnTo>
                <a:lnTo>
                  <a:pt x="431800" y="593090"/>
                </a:lnTo>
                <a:lnTo>
                  <a:pt x="448310" y="604520"/>
                </a:lnTo>
                <a:lnTo>
                  <a:pt x="463550" y="612140"/>
                </a:lnTo>
                <a:lnTo>
                  <a:pt x="477519" y="617220"/>
                </a:lnTo>
                <a:lnTo>
                  <a:pt x="491490" y="618490"/>
                </a:lnTo>
                <a:lnTo>
                  <a:pt x="504190" y="615950"/>
                </a:lnTo>
                <a:lnTo>
                  <a:pt x="518160" y="610870"/>
                </a:lnTo>
                <a:lnTo>
                  <a:pt x="532130" y="599440"/>
                </a:lnTo>
                <a:lnTo>
                  <a:pt x="544830" y="586740"/>
                </a:lnTo>
                <a:lnTo>
                  <a:pt x="551180" y="572770"/>
                </a:lnTo>
                <a:lnTo>
                  <a:pt x="554990" y="557530"/>
                </a:lnTo>
                <a:lnTo>
                  <a:pt x="557530" y="542290"/>
                </a:lnTo>
                <a:lnTo>
                  <a:pt x="556260" y="530860"/>
                </a:lnTo>
                <a:lnTo>
                  <a:pt x="554990" y="519430"/>
                </a:lnTo>
                <a:lnTo>
                  <a:pt x="553719" y="513080"/>
                </a:lnTo>
                <a:lnTo>
                  <a:pt x="552450" y="510540"/>
                </a:lnTo>
                <a:lnTo>
                  <a:pt x="554990" y="511810"/>
                </a:lnTo>
                <a:lnTo>
                  <a:pt x="568960" y="521970"/>
                </a:lnTo>
                <a:lnTo>
                  <a:pt x="579119" y="528320"/>
                </a:lnTo>
                <a:lnTo>
                  <a:pt x="591819" y="534670"/>
                </a:lnTo>
                <a:lnTo>
                  <a:pt x="605790" y="539750"/>
                </a:lnTo>
                <a:lnTo>
                  <a:pt x="618490" y="543560"/>
                </a:lnTo>
                <a:lnTo>
                  <a:pt x="632460" y="544830"/>
                </a:lnTo>
                <a:lnTo>
                  <a:pt x="648969" y="542290"/>
                </a:lnTo>
                <a:lnTo>
                  <a:pt x="668019" y="534670"/>
                </a:lnTo>
                <a:lnTo>
                  <a:pt x="688340" y="524510"/>
                </a:lnTo>
                <a:lnTo>
                  <a:pt x="709930" y="511810"/>
                </a:lnTo>
                <a:lnTo>
                  <a:pt x="730250" y="495300"/>
                </a:lnTo>
                <a:lnTo>
                  <a:pt x="748030" y="476250"/>
                </a:lnTo>
                <a:lnTo>
                  <a:pt x="763269" y="452120"/>
                </a:lnTo>
                <a:lnTo>
                  <a:pt x="773430" y="426720"/>
                </a:lnTo>
                <a:lnTo>
                  <a:pt x="779780" y="397510"/>
                </a:lnTo>
                <a:lnTo>
                  <a:pt x="784860" y="368300"/>
                </a:lnTo>
                <a:lnTo>
                  <a:pt x="787400" y="340360"/>
                </a:lnTo>
                <a:lnTo>
                  <a:pt x="786130" y="314960"/>
                </a:lnTo>
                <a:lnTo>
                  <a:pt x="783590" y="297180"/>
                </a:lnTo>
                <a:lnTo>
                  <a:pt x="782319" y="280670"/>
                </a:lnTo>
                <a:lnTo>
                  <a:pt x="778510" y="264160"/>
                </a:lnTo>
                <a:lnTo>
                  <a:pt x="774700" y="248920"/>
                </a:lnTo>
                <a:lnTo>
                  <a:pt x="769619" y="234950"/>
                </a:lnTo>
                <a:lnTo>
                  <a:pt x="764540" y="222250"/>
                </a:lnTo>
                <a:lnTo>
                  <a:pt x="759460" y="210820"/>
                </a:lnTo>
                <a:lnTo>
                  <a:pt x="753110" y="200660"/>
                </a:lnTo>
                <a:lnTo>
                  <a:pt x="741680" y="184150"/>
                </a:lnTo>
                <a:lnTo>
                  <a:pt x="731519" y="168910"/>
                </a:lnTo>
                <a:lnTo>
                  <a:pt x="720090" y="154940"/>
                </a:lnTo>
                <a:lnTo>
                  <a:pt x="709930" y="142240"/>
                </a:lnTo>
                <a:lnTo>
                  <a:pt x="695960" y="132080"/>
                </a:lnTo>
                <a:lnTo>
                  <a:pt x="680719" y="124460"/>
                </a:lnTo>
                <a:lnTo>
                  <a:pt x="662940" y="116840"/>
                </a:lnTo>
                <a:lnTo>
                  <a:pt x="642619" y="111760"/>
                </a:lnTo>
                <a:lnTo>
                  <a:pt x="609600" y="111760"/>
                </a:lnTo>
                <a:lnTo>
                  <a:pt x="593090" y="114300"/>
                </a:lnTo>
                <a:lnTo>
                  <a:pt x="576580" y="116840"/>
                </a:lnTo>
                <a:lnTo>
                  <a:pt x="561340" y="120650"/>
                </a:lnTo>
                <a:lnTo>
                  <a:pt x="546100" y="123190"/>
                </a:lnTo>
                <a:lnTo>
                  <a:pt x="532130" y="125730"/>
                </a:lnTo>
                <a:lnTo>
                  <a:pt x="521969" y="127000"/>
                </a:lnTo>
                <a:lnTo>
                  <a:pt x="511810" y="111760"/>
                </a:lnTo>
                <a:lnTo>
                  <a:pt x="497840" y="96520"/>
                </a:lnTo>
                <a:lnTo>
                  <a:pt x="483869" y="81280"/>
                </a:lnTo>
                <a:lnTo>
                  <a:pt x="468630" y="67310"/>
                </a:lnTo>
                <a:lnTo>
                  <a:pt x="450850" y="53340"/>
                </a:lnTo>
                <a:lnTo>
                  <a:pt x="431800" y="41910"/>
                </a:lnTo>
                <a:lnTo>
                  <a:pt x="411480" y="30480"/>
                </a:lnTo>
                <a:lnTo>
                  <a:pt x="389890" y="20320"/>
                </a:lnTo>
                <a:lnTo>
                  <a:pt x="375919" y="15240"/>
                </a:lnTo>
                <a:lnTo>
                  <a:pt x="360680" y="10160"/>
                </a:lnTo>
                <a:lnTo>
                  <a:pt x="346710" y="6350"/>
                </a:lnTo>
                <a:lnTo>
                  <a:pt x="331469" y="3810"/>
                </a:lnTo>
                <a:lnTo>
                  <a:pt x="316230" y="1270"/>
                </a:lnTo>
                <a:lnTo>
                  <a:pt x="300990" y="0"/>
                </a:lnTo>
                <a:lnTo>
                  <a:pt x="284480" y="0"/>
                </a:lnTo>
                <a:lnTo>
                  <a:pt x="269240" y="1270"/>
                </a:lnTo>
                <a:lnTo>
                  <a:pt x="254000" y="2540"/>
                </a:lnTo>
                <a:lnTo>
                  <a:pt x="238760" y="3810"/>
                </a:lnTo>
                <a:lnTo>
                  <a:pt x="226060" y="5080"/>
                </a:lnTo>
                <a:lnTo>
                  <a:pt x="212090" y="7620"/>
                </a:lnTo>
                <a:lnTo>
                  <a:pt x="199390" y="8890"/>
                </a:lnTo>
                <a:lnTo>
                  <a:pt x="186690" y="11430"/>
                </a:lnTo>
                <a:lnTo>
                  <a:pt x="175260" y="12700"/>
                </a:lnTo>
                <a:lnTo>
                  <a:pt x="162560" y="15240"/>
                </a:lnTo>
                <a:lnTo>
                  <a:pt x="152400" y="17780"/>
                </a:lnTo>
                <a:lnTo>
                  <a:pt x="140970" y="20320"/>
                </a:lnTo>
                <a:lnTo>
                  <a:pt x="130810" y="24130"/>
                </a:lnTo>
                <a:lnTo>
                  <a:pt x="120650" y="26670"/>
                </a:lnTo>
                <a:lnTo>
                  <a:pt x="111760" y="29210"/>
                </a:lnTo>
                <a:lnTo>
                  <a:pt x="101600" y="33020"/>
                </a:lnTo>
                <a:lnTo>
                  <a:pt x="93980" y="36830"/>
                </a:lnTo>
                <a:lnTo>
                  <a:pt x="85090" y="39370"/>
                </a:lnTo>
                <a:lnTo>
                  <a:pt x="64770" y="49530"/>
                </a:lnTo>
                <a:lnTo>
                  <a:pt x="48260" y="60960"/>
                </a:lnTo>
                <a:lnTo>
                  <a:pt x="33020" y="74930"/>
                </a:lnTo>
                <a:lnTo>
                  <a:pt x="20320" y="90170"/>
                </a:lnTo>
                <a:lnTo>
                  <a:pt x="11430" y="105410"/>
                </a:lnTo>
                <a:lnTo>
                  <a:pt x="5080" y="124460"/>
                </a:lnTo>
                <a:lnTo>
                  <a:pt x="1270" y="142240"/>
                </a:lnTo>
                <a:lnTo>
                  <a:pt x="0" y="161290"/>
                </a:lnTo>
                <a:close/>
              </a:path>
            </a:pathLst>
          </a:custGeom>
          <a:solidFill>
            <a:srgbClr val="66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9" name="object 16"/>
          <p:cNvSpPr>
            <a:spLocks noChangeArrowheads="1"/>
          </p:cNvSpPr>
          <p:nvPr/>
        </p:nvSpPr>
        <p:spPr bwMode="auto">
          <a:xfrm>
            <a:off x="792163" y="3260725"/>
            <a:ext cx="1081087" cy="358775"/>
          </a:xfrm>
          <a:custGeom>
            <a:avLst/>
            <a:gdLst>
              <a:gd name="T0" fmla="*/ 0 w 1080770"/>
              <a:gd name="T1" fmla="*/ 0 h 358139"/>
              <a:gd name="T2" fmla="*/ 1080770 w 1080770"/>
              <a:gd name="T3" fmla="*/ 358139 h 358139"/>
            </a:gdLst>
            <a:ahLst/>
            <a:cxnLst/>
            <a:rect l="T0" t="T1" r="T2" b="T3"/>
            <a:pathLst>
              <a:path w="1080770" h="358139">
                <a:moveTo>
                  <a:pt x="16510" y="358139"/>
                </a:moveTo>
                <a:lnTo>
                  <a:pt x="1080770" y="358139"/>
                </a:lnTo>
                <a:lnTo>
                  <a:pt x="847089" y="64769"/>
                </a:lnTo>
                <a:lnTo>
                  <a:pt x="845819" y="64769"/>
                </a:lnTo>
                <a:lnTo>
                  <a:pt x="840739" y="63500"/>
                </a:lnTo>
                <a:lnTo>
                  <a:pt x="834389" y="62229"/>
                </a:lnTo>
                <a:lnTo>
                  <a:pt x="826769" y="62229"/>
                </a:lnTo>
                <a:lnTo>
                  <a:pt x="815339" y="59689"/>
                </a:lnTo>
                <a:lnTo>
                  <a:pt x="802640" y="57150"/>
                </a:lnTo>
                <a:lnTo>
                  <a:pt x="788670" y="53339"/>
                </a:lnTo>
                <a:lnTo>
                  <a:pt x="772160" y="50800"/>
                </a:lnTo>
                <a:lnTo>
                  <a:pt x="753110" y="48260"/>
                </a:lnTo>
                <a:lnTo>
                  <a:pt x="734060" y="44450"/>
                </a:lnTo>
                <a:lnTo>
                  <a:pt x="713740" y="40639"/>
                </a:lnTo>
                <a:lnTo>
                  <a:pt x="692150" y="36829"/>
                </a:lnTo>
                <a:lnTo>
                  <a:pt x="669290" y="34289"/>
                </a:lnTo>
                <a:lnTo>
                  <a:pt x="645160" y="30479"/>
                </a:lnTo>
                <a:lnTo>
                  <a:pt x="621030" y="26669"/>
                </a:lnTo>
                <a:lnTo>
                  <a:pt x="595630" y="22860"/>
                </a:lnTo>
                <a:lnTo>
                  <a:pt x="570230" y="19050"/>
                </a:lnTo>
                <a:lnTo>
                  <a:pt x="544830" y="15239"/>
                </a:lnTo>
                <a:lnTo>
                  <a:pt x="518160" y="12700"/>
                </a:lnTo>
                <a:lnTo>
                  <a:pt x="492760" y="10160"/>
                </a:lnTo>
                <a:lnTo>
                  <a:pt x="467360" y="7619"/>
                </a:lnTo>
                <a:lnTo>
                  <a:pt x="440689" y="6350"/>
                </a:lnTo>
                <a:lnTo>
                  <a:pt x="416560" y="3810"/>
                </a:lnTo>
                <a:lnTo>
                  <a:pt x="391160" y="2539"/>
                </a:lnTo>
                <a:lnTo>
                  <a:pt x="368300" y="1269"/>
                </a:lnTo>
                <a:lnTo>
                  <a:pt x="345439" y="0"/>
                </a:lnTo>
                <a:lnTo>
                  <a:pt x="322580" y="1269"/>
                </a:lnTo>
                <a:lnTo>
                  <a:pt x="302260" y="1269"/>
                </a:lnTo>
                <a:lnTo>
                  <a:pt x="283210" y="2539"/>
                </a:lnTo>
                <a:lnTo>
                  <a:pt x="264160" y="5079"/>
                </a:lnTo>
                <a:lnTo>
                  <a:pt x="247650" y="7619"/>
                </a:lnTo>
                <a:lnTo>
                  <a:pt x="232410" y="11429"/>
                </a:lnTo>
                <a:lnTo>
                  <a:pt x="222250" y="15239"/>
                </a:lnTo>
                <a:lnTo>
                  <a:pt x="210820" y="19050"/>
                </a:lnTo>
                <a:lnTo>
                  <a:pt x="199389" y="22860"/>
                </a:lnTo>
                <a:lnTo>
                  <a:pt x="185420" y="27939"/>
                </a:lnTo>
                <a:lnTo>
                  <a:pt x="172720" y="34289"/>
                </a:lnTo>
                <a:lnTo>
                  <a:pt x="158750" y="40639"/>
                </a:lnTo>
                <a:lnTo>
                  <a:pt x="146050" y="46989"/>
                </a:lnTo>
                <a:lnTo>
                  <a:pt x="132079" y="54610"/>
                </a:lnTo>
                <a:lnTo>
                  <a:pt x="118110" y="62229"/>
                </a:lnTo>
                <a:lnTo>
                  <a:pt x="105410" y="71119"/>
                </a:lnTo>
                <a:lnTo>
                  <a:pt x="92710" y="80010"/>
                </a:lnTo>
                <a:lnTo>
                  <a:pt x="80010" y="90169"/>
                </a:lnTo>
                <a:lnTo>
                  <a:pt x="67310" y="100329"/>
                </a:lnTo>
                <a:lnTo>
                  <a:pt x="57150" y="111760"/>
                </a:lnTo>
                <a:lnTo>
                  <a:pt x="46989" y="123189"/>
                </a:lnTo>
                <a:lnTo>
                  <a:pt x="38100" y="135889"/>
                </a:lnTo>
                <a:lnTo>
                  <a:pt x="16510" y="172719"/>
                </a:lnTo>
                <a:lnTo>
                  <a:pt x="5079" y="210819"/>
                </a:lnTo>
                <a:lnTo>
                  <a:pt x="0" y="247650"/>
                </a:lnTo>
                <a:lnTo>
                  <a:pt x="0" y="283210"/>
                </a:lnTo>
                <a:lnTo>
                  <a:pt x="5079" y="313689"/>
                </a:lnTo>
                <a:lnTo>
                  <a:pt x="10160" y="336550"/>
                </a:lnTo>
                <a:lnTo>
                  <a:pt x="13970" y="353059"/>
                </a:lnTo>
                <a:lnTo>
                  <a:pt x="16510" y="358139"/>
                </a:lnTo>
                <a:close/>
              </a:path>
            </a:pathLst>
          </a:custGeom>
          <a:solidFill>
            <a:srgbClr val="0034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0" name="object 17"/>
          <p:cNvSpPr>
            <a:spLocks noChangeArrowheads="1"/>
          </p:cNvSpPr>
          <p:nvPr/>
        </p:nvSpPr>
        <p:spPr bwMode="auto">
          <a:xfrm>
            <a:off x="1025525" y="2538413"/>
            <a:ext cx="1098550" cy="1055687"/>
          </a:xfrm>
          <a:custGeom>
            <a:avLst/>
            <a:gdLst>
              <a:gd name="T0" fmla="*/ 0 w 1099820"/>
              <a:gd name="T1" fmla="*/ 0 h 1055370"/>
              <a:gd name="T2" fmla="*/ 1099820 w 1099820"/>
              <a:gd name="T3" fmla="*/ 1055370 h 1055370"/>
            </a:gdLst>
            <a:ahLst/>
            <a:cxnLst/>
            <a:rect l="T0" t="T1" r="T2" b="T3"/>
            <a:pathLst>
              <a:path w="1099820" h="1055370">
                <a:moveTo>
                  <a:pt x="2540" y="591820"/>
                </a:moveTo>
                <a:lnTo>
                  <a:pt x="5079" y="603250"/>
                </a:lnTo>
                <a:lnTo>
                  <a:pt x="10159" y="618490"/>
                </a:lnTo>
                <a:lnTo>
                  <a:pt x="16509" y="637540"/>
                </a:lnTo>
                <a:lnTo>
                  <a:pt x="24129" y="661670"/>
                </a:lnTo>
                <a:lnTo>
                  <a:pt x="33019" y="687070"/>
                </a:lnTo>
                <a:lnTo>
                  <a:pt x="43179" y="713740"/>
                </a:lnTo>
                <a:lnTo>
                  <a:pt x="50800" y="727710"/>
                </a:lnTo>
                <a:lnTo>
                  <a:pt x="57150" y="741680"/>
                </a:lnTo>
                <a:lnTo>
                  <a:pt x="67309" y="756920"/>
                </a:lnTo>
                <a:lnTo>
                  <a:pt x="77469" y="770890"/>
                </a:lnTo>
                <a:lnTo>
                  <a:pt x="88900" y="784860"/>
                </a:lnTo>
                <a:lnTo>
                  <a:pt x="100329" y="797560"/>
                </a:lnTo>
                <a:lnTo>
                  <a:pt x="114300" y="811530"/>
                </a:lnTo>
                <a:lnTo>
                  <a:pt x="127000" y="825500"/>
                </a:lnTo>
                <a:lnTo>
                  <a:pt x="140969" y="836930"/>
                </a:lnTo>
                <a:lnTo>
                  <a:pt x="154940" y="848360"/>
                </a:lnTo>
                <a:lnTo>
                  <a:pt x="167640" y="858520"/>
                </a:lnTo>
                <a:lnTo>
                  <a:pt x="180340" y="867410"/>
                </a:lnTo>
                <a:lnTo>
                  <a:pt x="193040" y="873760"/>
                </a:lnTo>
                <a:lnTo>
                  <a:pt x="204469" y="878840"/>
                </a:lnTo>
                <a:lnTo>
                  <a:pt x="215900" y="883920"/>
                </a:lnTo>
                <a:lnTo>
                  <a:pt x="226059" y="886460"/>
                </a:lnTo>
                <a:lnTo>
                  <a:pt x="242569" y="889000"/>
                </a:lnTo>
                <a:lnTo>
                  <a:pt x="254000" y="890270"/>
                </a:lnTo>
                <a:lnTo>
                  <a:pt x="261619" y="891540"/>
                </a:lnTo>
                <a:lnTo>
                  <a:pt x="269240" y="890270"/>
                </a:lnTo>
                <a:lnTo>
                  <a:pt x="276859" y="887730"/>
                </a:lnTo>
                <a:lnTo>
                  <a:pt x="288290" y="886460"/>
                </a:lnTo>
                <a:lnTo>
                  <a:pt x="302259" y="882650"/>
                </a:lnTo>
                <a:lnTo>
                  <a:pt x="325119" y="878840"/>
                </a:lnTo>
                <a:lnTo>
                  <a:pt x="334009" y="877570"/>
                </a:lnTo>
                <a:lnTo>
                  <a:pt x="340359" y="878840"/>
                </a:lnTo>
                <a:lnTo>
                  <a:pt x="346709" y="882650"/>
                </a:lnTo>
                <a:lnTo>
                  <a:pt x="350519" y="887730"/>
                </a:lnTo>
                <a:lnTo>
                  <a:pt x="354329" y="894080"/>
                </a:lnTo>
                <a:lnTo>
                  <a:pt x="358140" y="902970"/>
                </a:lnTo>
                <a:lnTo>
                  <a:pt x="363219" y="911860"/>
                </a:lnTo>
                <a:lnTo>
                  <a:pt x="367029" y="922020"/>
                </a:lnTo>
                <a:lnTo>
                  <a:pt x="373379" y="933450"/>
                </a:lnTo>
                <a:lnTo>
                  <a:pt x="381000" y="946150"/>
                </a:lnTo>
                <a:lnTo>
                  <a:pt x="389890" y="957580"/>
                </a:lnTo>
                <a:lnTo>
                  <a:pt x="402590" y="969010"/>
                </a:lnTo>
                <a:lnTo>
                  <a:pt x="416559" y="981710"/>
                </a:lnTo>
                <a:lnTo>
                  <a:pt x="434340" y="994410"/>
                </a:lnTo>
                <a:lnTo>
                  <a:pt x="457200" y="1007110"/>
                </a:lnTo>
                <a:lnTo>
                  <a:pt x="482600" y="1019810"/>
                </a:lnTo>
                <a:lnTo>
                  <a:pt x="518159" y="1032510"/>
                </a:lnTo>
                <a:lnTo>
                  <a:pt x="553719" y="1042670"/>
                </a:lnTo>
                <a:lnTo>
                  <a:pt x="588010" y="1049020"/>
                </a:lnTo>
                <a:lnTo>
                  <a:pt x="621029" y="1052830"/>
                </a:lnTo>
                <a:lnTo>
                  <a:pt x="652779" y="1055370"/>
                </a:lnTo>
                <a:lnTo>
                  <a:pt x="683260" y="1055370"/>
                </a:lnTo>
                <a:lnTo>
                  <a:pt x="712470" y="1054100"/>
                </a:lnTo>
                <a:lnTo>
                  <a:pt x="739140" y="1051560"/>
                </a:lnTo>
                <a:lnTo>
                  <a:pt x="764540" y="1047750"/>
                </a:lnTo>
                <a:lnTo>
                  <a:pt x="786129" y="1043940"/>
                </a:lnTo>
                <a:lnTo>
                  <a:pt x="806449" y="1038860"/>
                </a:lnTo>
                <a:lnTo>
                  <a:pt x="822960" y="1033780"/>
                </a:lnTo>
                <a:lnTo>
                  <a:pt x="838199" y="1028700"/>
                </a:lnTo>
                <a:lnTo>
                  <a:pt x="849629" y="1024890"/>
                </a:lnTo>
                <a:lnTo>
                  <a:pt x="857249" y="1021080"/>
                </a:lnTo>
                <a:lnTo>
                  <a:pt x="861060" y="1019810"/>
                </a:lnTo>
                <a:lnTo>
                  <a:pt x="866140" y="1010920"/>
                </a:lnTo>
                <a:lnTo>
                  <a:pt x="875029" y="990600"/>
                </a:lnTo>
                <a:lnTo>
                  <a:pt x="887729" y="960120"/>
                </a:lnTo>
                <a:lnTo>
                  <a:pt x="904240" y="920750"/>
                </a:lnTo>
                <a:lnTo>
                  <a:pt x="920749" y="873760"/>
                </a:lnTo>
                <a:lnTo>
                  <a:pt x="941070" y="822960"/>
                </a:lnTo>
                <a:lnTo>
                  <a:pt x="962660" y="765810"/>
                </a:lnTo>
                <a:lnTo>
                  <a:pt x="984249" y="707390"/>
                </a:lnTo>
                <a:lnTo>
                  <a:pt x="1004570" y="647700"/>
                </a:lnTo>
                <a:lnTo>
                  <a:pt x="1026160" y="589280"/>
                </a:lnTo>
                <a:lnTo>
                  <a:pt x="1045210" y="533400"/>
                </a:lnTo>
                <a:lnTo>
                  <a:pt x="1061720" y="481330"/>
                </a:lnTo>
                <a:lnTo>
                  <a:pt x="1076960" y="435610"/>
                </a:lnTo>
                <a:lnTo>
                  <a:pt x="1088390" y="396240"/>
                </a:lnTo>
                <a:lnTo>
                  <a:pt x="1096010" y="365760"/>
                </a:lnTo>
                <a:lnTo>
                  <a:pt x="1099820" y="345440"/>
                </a:lnTo>
                <a:lnTo>
                  <a:pt x="1099820" y="317500"/>
                </a:lnTo>
                <a:lnTo>
                  <a:pt x="1098549" y="287020"/>
                </a:lnTo>
                <a:lnTo>
                  <a:pt x="1096010" y="256540"/>
                </a:lnTo>
                <a:lnTo>
                  <a:pt x="1092199" y="227330"/>
                </a:lnTo>
                <a:lnTo>
                  <a:pt x="1084580" y="198120"/>
                </a:lnTo>
                <a:lnTo>
                  <a:pt x="1076960" y="171450"/>
                </a:lnTo>
                <a:lnTo>
                  <a:pt x="1068070" y="147320"/>
                </a:lnTo>
                <a:lnTo>
                  <a:pt x="1057910" y="127000"/>
                </a:lnTo>
                <a:lnTo>
                  <a:pt x="1046479" y="113030"/>
                </a:lnTo>
                <a:lnTo>
                  <a:pt x="1029970" y="91440"/>
                </a:lnTo>
                <a:lnTo>
                  <a:pt x="1008379" y="68580"/>
                </a:lnTo>
                <a:lnTo>
                  <a:pt x="984249" y="45720"/>
                </a:lnTo>
                <a:lnTo>
                  <a:pt x="961390" y="25400"/>
                </a:lnTo>
                <a:lnTo>
                  <a:pt x="939799" y="8890"/>
                </a:lnTo>
                <a:lnTo>
                  <a:pt x="924560" y="0"/>
                </a:lnTo>
                <a:lnTo>
                  <a:pt x="914399" y="2540"/>
                </a:lnTo>
                <a:lnTo>
                  <a:pt x="891540" y="34290"/>
                </a:lnTo>
                <a:lnTo>
                  <a:pt x="867410" y="58420"/>
                </a:lnTo>
                <a:lnTo>
                  <a:pt x="843279" y="74930"/>
                </a:lnTo>
                <a:lnTo>
                  <a:pt x="817879" y="87630"/>
                </a:lnTo>
                <a:lnTo>
                  <a:pt x="792479" y="93980"/>
                </a:lnTo>
                <a:lnTo>
                  <a:pt x="768349" y="96520"/>
                </a:lnTo>
                <a:lnTo>
                  <a:pt x="744220" y="93980"/>
                </a:lnTo>
                <a:lnTo>
                  <a:pt x="721360" y="88900"/>
                </a:lnTo>
                <a:lnTo>
                  <a:pt x="698499" y="82550"/>
                </a:lnTo>
                <a:lnTo>
                  <a:pt x="679449" y="74930"/>
                </a:lnTo>
                <a:lnTo>
                  <a:pt x="661670" y="66040"/>
                </a:lnTo>
                <a:lnTo>
                  <a:pt x="646429" y="57150"/>
                </a:lnTo>
                <a:lnTo>
                  <a:pt x="634999" y="48260"/>
                </a:lnTo>
                <a:lnTo>
                  <a:pt x="624840" y="40640"/>
                </a:lnTo>
                <a:lnTo>
                  <a:pt x="618490" y="36830"/>
                </a:lnTo>
                <a:lnTo>
                  <a:pt x="617220" y="35560"/>
                </a:lnTo>
                <a:lnTo>
                  <a:pt x="609599" y="35560"/>
                </a:lnTo>
                <a:lnTo>
                  <a:pt x="601979" y="38100"/>
                </a:lnTo>
                <a:lnTo>
                  <a:pt x="590550" y="40640"/>
                </a:lnTo>
                <a:lnTo>
                  <a:pt x="577850" y="44450"/>
                </a:lnTo>
                <a:lnTo>
                  <a:pt x="561340" y="48260"/>
                </a:lnTo>
                <a:lnTo>
                  <a:pt x="544829" y="53340"/>
                </a:lnTo>
                <a:lnTo>
                  <a:pt x="527050" y="59690"/>
                </a:lnTo>
                <a:lnTo>
                  <a:pt x="508000" y="67310"/>
                </a:lnTo>
                <a:lnTo>
                  <a:pt x="490219" y="76200"/>
                </a:lnTo>
                <a:lnTo>
                  <a:pt x="471169" y="86360"/>
                </a:lnTo>
                <a:lnTo>
                  <a:pt x="453390" y="97790"/>
                </a:lnTo>
                <a:lnTo>
                  <a:pt x="435609" y="111760"/>
                </a:lnTo>
                <a:lnTo>
                  <a:pt x="420369" y="125730"/>
                </a:lnTo>
                <a:lnTo>
                  <a:pt x="405129" y="142240"/>
                </a:lnTo>
                <a:lnTo>
                  <a:pt x="392429" y="160020"/>
                </a:lnTo>
                <a:lnTo>
                  <a:pt x="377190" y="186690"/>
                </a:lnTo>
                <a:lnTo>
                  <a:pt x="364490" y="212090"/>
                </a:lnTo>
                <a:lnTo>
                  <a:pt x="354329" y="237490"/>
                </a:lnTo>
                <a:lnTo>
                  <a:pt x="346709" y="262890"/>
                </a:lnTo>
                <a:lnTo>
                  <a:pt x="339090" y="290830"/>
                </a:lnTo>
                <a:lnTo>
                  <a:pt x="332740" y="322580"/>
                </a:lnTo>
                <a:lnTo>
                  <a:pt x="326390" y="356870"/>
                </a:lnTo>
                <a:lnTo>
                  <a:pt x="320040" y="400050"/>
                </a:lnTo>
                <a:lnTo>
                  <a:pt x="314959" y="443230"/>
                </a:lnTo>
                <a:lnTo>
                  <a:pt x="311150" y="486410"/>
                </a:lnTo>
                <a:lnTo>
                  <a:pt x="307340" y="525780"/>
                </a:lnTo>
                <a:lnTo>
                  <a:pt x="302259" y="560070"/>
                </a:lnTo>
                <a:lnTo>
                  <a:pt x="295909" y="590550"/>
                </a:lnTo>
                <a:lnTo>
                  <a:pt x="285750" y="613410"/>
                </a:lnTo>
                <a:lnTo>
                  <a:pt x="271779" y="631190"/>
                </a:lnTo>
                <a:lnTo>
                  <a:pt x="251459" y="638810"/>
                </a:lnTo>
                <a:lnTo>
                  <a:pt x="228600" y="637540"/>
                </a:lnTo>
                <a:lnTo>
                  <a:pt x="205740" y="623570"/>
                </a:lnTo>
                <a:lnTo>
                  <a:pt x="185419" y="603250"/>
                </a:lnTo>
                <a:lnTo>
                  <a:pt x="168909" y="579120"/>
                </a:lnTo>
                <a:lnTo>
                  <a:pt x="154940" y="553720"/>
                </a:lnTo>
                <a:lnTo>
                  <a:pt x="144779" y="532130"/>
                </a:lnTo>
                <a:lnTo>
                  <a:pt x="138429" y="516890"/>
                </a:lnTo>
                <a:lnTo>
                  <a:pt x="137159" y="510540"/>
                </a:lnTo>
                <a:lnTo>
                  <a:pt x="0" y="580390"/>
                </a:lnTo>
                <a:lnTo>
                  <a:pt x="0" y="582930"/>
                </a:lnTo>
                <a:lnTo>
                  <a:pt x="2540" y="591820"/>
                </a:lnTo>
                <a:close/>
              </a:path>
            </a:pathLst>
          </a:custGeom>
          <a:solidFill>
            <a:srgbClr val="D77B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1" name="object 18"/>
          <p:cNvSpPr>
            <a:spLocks noChangeArrowheads="1"/>
          </p:cNvSpPr>
          <p:nvPr/>
        </p:nvSpPr>
        <p:spPr bwMode="auto">
          <a:xfrm>
            <a:off x="498475" y="1908175"/>
            <a:ext cx="863600" cy="1030288"/>
          </a:xfrm>
          <a:custGeom>
            <a:avLst/>
            <a:gdLst>
              <a:gd name="T0" fmla="*/ 0 w 864869"/>
              <a:gd name="T1" fmla="*/ 0 h 1029969"/>
              <a:gd name="T2" fmla="*/ 864869 w 864869"/>
              <a:gd name="T3" fmla="*/ 1029969 h 1029969"/>
            </a:gdLst>
            <a:ahLst/>
            <a:cxnLst/>
            <a:rect l="T0" t="T1" r="T2" b="T3"/>
            <a:pathLst>
              <a:path w="864869" h="1029969">
                <a:moveTo>
                  <a:pt x="626110" y="826769"/>
                </a:moveTo>
                <a:lnTo>
                  <a:pt x="626110" y="789939"/>
                </a:lnTo>
                <a:lnTo>
                  <a:pt x="843279" y="715010"/>
                </a:lnTo>
                <a:lnTo>
                  <a:pt x="864869" y="16510"/>
                </a:lnTo>
                <a:lnTo>
                  <a:pt x="153669" y="0"/>
                </a:lnTo>
                <a:lnTo>
                  <a:pt x="16509" y="146050"/>
                </a:lnTo>
                <a:lnTo>
                  <a:pt x="54609" y="822960"/>
                </a:lnTo>
                <a:lnTo>
                  <a:pt x="264159" y="826769"/>
                </a:lnTo>
                <a:lnTo>
                  <a:pt x="264159" y="847089"/>
                </a:lnTo>
                <a:lnTo>
                  <a:pt x="0" y="872489"/>
                </a:lnTo>
                <a:lnTo>
                  <a:pt x="0" y="946150"/>
                </a:lnTo>
                <a:lnTo>
                  <a:pt x="217169" y="1029969"/>
                </a:lnTo>
                <a:lnTo>
                  <a:pt x="812800" y="905510"/>
                </a:lnTo>
                <a:lnTo>
                  <a:pt x="812800" y="859789"/>
                </a:lnTo>
                <a:lnTo>
                  <a:pt x="626110" y="826769"/>
                </a:lnTo>
                <a:close/>
              </a:path>
            </a:pathLst>
          </a:cu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2" name="object 19"/>
          <p:cNvSpPr>
            <a:spLocks noChangeArrowheads="1"/>
          </p:cNvSpPr>
          <p:nvPr/>
        </p:nvSpPr>
        <p:spPr bwMode="auto">
          <a:xfrm>
            <a:off x="630238" y="2797175"/>
            <a:ext cx="762000" cy="293688"/>
          </a:xfrm>
          <a:custGeom>
            <a:avLst/>
            <a:gdLst>
              <a:gd name="T0" fmla="*/ 0 w 761999"/>
              <a:gd name="T1" fmla="*/ 0 h 293369"/>
              <a:gd name="T2" fmla="*/ 761999 w 761999"/>
              <a:gd name="T3" fmla="*/ 293369 h 293369"/>
            </a:gdLst>
            <a:ahLst/>
            <a:cxnLst/>
            <a:rect l="T0" t="T1" r="T2" b="T3"/>
            <a:pathLst>
              <a:path w="761999" h="293369">
                <a:moveTo>
                  <a:pt x="3809" y="115569"/>
                </a:moveTo>
                <a:lnTo>
                  <a:pt x="0" y="172719"/>
                </a:lnTo>
                <a:lnTo>
                  <a:pt x="294639" y="293369"/>
                </a:lnTo>
                <a:lnTo>
                  <a:pt x="744220" y="165100"/>
                </a:lnTo>
                <a:lnTo>
                  <a:pt x="761999" y="33019"/>
                </a:lnTo>
                <a:lnTo>
                  <a:pt x="660399" y="0"/>
                </a:lnTo>
                <a:lnTo>
                  <a:pt x="3809" y="115569"/>
                </a:lnTo>
                <a:close/>
              </a:path>
            </a:pathLst>
          </a:cu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3" name="object 20"/>
          <p:cNvSpPr>
            <a:spLocks noChangeArrowheads="1"/>
          </p:cNvSpPr>
          <p:nvPr/>
        </p:nvSpPr>
        <p:spPr bwMode="auto">
          <a:xfrm>
            <a:off x="1244600" y="2817813"/>
            <a:ext cx="147638" cy="195262"/>
          </a:xfrm>
          <a:custGeom>
            <a:avLst/>
            <a:gdLst>
              <a:gd name="T0" fmla="*/ 0 w 147319"/>
              <a:gd name="T1" fmla="*/ 0 h 194310"/>
              <a:gd name="T2" fmla="*/ 147319 w 147319"/>
              <a:gd name="T3" fmla="*/ 194310 h 194310"/>
            </a:gdLst>
            <a:ahLst/>
            <a:cxnLst/>
            <a:rect l="T0" t="T1" r="T2" b="T3"/>
            <a:pathLst>
              <a:path w="147319" h="194310">
                <a:moveTo>
                  <a:pt x="147319" y="34290"/>
                </a:moveTo>
                <a:lnTo>
                  <a:pt x="58419" y="0"/>
                </a:lnTo>
                <a:lnTo>
                  <a:pt x="54609" y="1270"/>
                </a:lnTo>
                <a:lnTo>
                  <a:pt x="45719" y="3810"/>
                </a:lnTo>
                <a:lnTo>
                  <a:pt x="35559" y="8890"/>
                </a:lnTo>
                <a:lnTo>
                  <a:pt x="22859" y="15240"/>
                </a:lnTo>
                <a:lnTo>
                  <a:pt x="11430" y="24130"/>
                </a:lnTo>
                <a:lnTo>
                  <a:pt x="3809" y="33020"/>
                </a:lnTo>
                <a:lnTo>
                  <a:pt x="0" y="43180"/>
                </a:lnTo>
                <a:lnTo>
                  <a:pt x="5080" y="55880"/>
                </a:lnTo>
                <a:lnTo>
                  <a:pt x="5080" y="58420"/>
                </a:lnTo>
                <a:lnTo>
                  <a:pt x="3809" y="64770"/>
                </a:lnTo>
                <a:lnTo>
                  <a:pt x="2540" y="72390"/>
                </a:lnTo>
                <a:lnTo>
                  <a:pt x="5080" y="80010"/>
                </a:lnTo>
                <a:lnTo>
                  <a:pt x="15240" y="90170"/>
                </a:lnTo>
                <a:lnTo>
                  <a:pt x="25400" y="99060"/>
                </a:lnTo>
                <a:lnTo>
                  <a:pt x="35559" y="107950"/>
                </a:lnTo>
                <a:lnTo>
                  <a:pt x="45719" y="115570"/>
                </a:lnTo>
                <a:lnTo>
                  <a:pt x="55880" y="123190"/>
                </a:lnTo>
                <a:lnTo>
                  <a:pt x="62230" y="128270"/>
                </a:lnTo>
                <a:lnTo>
                  <a:pt x="68580" y="132080"/>
                </a:lnTo>
                <a:lnTo>
                  <a:pt x="69850" y="133350"/>
                </a:lnTo>
                <a:lnTo>
                  <a:pt x="113030" y="194310"/>
                </a:lnTo>
                <a:lnTo>
                  <a:pt x="147319" y="34290"/>
                </a:lnTo>
                <a:close/>
              </a:path>
            </a:pathLst>
          </a:custGeom>
          <a:solidFill>
            <a:srgbClr val="F1CC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4" name="object 21"/>
          <p:cNvSpPr>
            <a:spLocks noChangeArrowheads="1"/>
          </p:cNvSpPr>
          <p:nvPr/>
        </p:nvSpPr>
        <p:spPr bwMode="auto">
          <a:xfrm>
            <a:off x="974725" y="2860675"/>
            <a:ext cx="230188" cy="250825"/>
          </a:xfrm>
          <a:custGeom>
            <a:avLst/>
            <a:gdLst>
              <a:gd name="T0" fmla="*/ 0 w 231140"/>
              <a:gd name="T1" fmla="*/ 0 h 250189"/>
              <a:gd name="T2" fmla="*/ 231140 w 231140"/>
              <a:gd name="T3" fmla="*/ 250189 h 250189"/>
            </a:gdLst>
            <a:ahLst/>
            <a:cxnLst/>
            <a:rect l="T0" t="T1" r="T2" b="T3"/>
            <a:pathLst>
              <a:path w="231140" h="250189">
                <a:moveTo>
                  <a:pt x="30479" y="222250"/>
                </a:moveTo>
                <a:lnTo>
                  <a:pt x="39369" y="236219"/>
                </a:lnTo>
                <a:lnTo>
                  <a:pt x="50800" y="246379"/>
                </a:lnTo>
                <a:lnTo>
                  <a:pt x="67309" y="250189"/>
                </a:lnTo>
                <a:lnTo>
                  <a:pt x="87629" y="245110"/>
                </a:lnTo>
                <a:lnTo>
                  <a:pt x="110490" y="234950"/>
                </a:lnTo>
                <a:lnTo>
                  <a:pt x="132079" y="222250"/>
                </a:lnTo>
                <a:lnTo>
                  <a:pt x="152400" y="209550"/>
                </a:lnTo>
                <a:lnTo>
                  <a:pt x="168909" y="196850"/>
                </a:lnTo>
                <a:lnTo>
                  <a:pt x="180340" y="187960"/>
                </a:lnTo>
                <a:lnTo>
                  <a:pt x="184150" y="184150"/>
                </a:lnTo>
                <a:lnTo>
                  <a:pt x="185419" y="181610"/>
                </a:lnTo>
                <a:lnTo>
                  <a:pt x="191769" y="173989"/>
                </a:lnTo>
                <a:lnTo>
                  <a:pt x="198119" y="162560"/>
                </a:lnTo>
                <a:lnTo>
                  <a:pt x="207009" y="147319"/>
                </a:lnTo>
                <a:lnTo>
                  <a:pt x="215900" y="133350"/>
                </a:lnTo>
                <a:lnTo>
                  <a:pt x="223519" y="119379"/>
                </a:lnTo>
                <a:lnTo>
                  <a:pt x="228600" y="107950"/>
                </a:lnTo>
                <a:lnTo>
                  <a:pt x="231140" y="101600"/>
                </a:lnTo>
                <a:lnTo>
                  <a:pt x="231140" y="81279"/>
                </a:lnTo>
                <a:lnTo>
                  <a:pt x="228600" y="48260"/>
                </a:lnTo>
                <a:lnTo>
                  <a:pt x="219709" y="16510"/>
                </a:lnTo>
                <a:lnTo>
                  <a:pt x="205740" y="2539"/>
                </a:lnTo>
                <a:lnTo>
                  <a:pt x="196850" y="2539"/>
                </a:lnTo>
                <a:lnTo>
                  <a:pt x="189229" y="8889"/>
                </a:lnTo>
                <a:lnTo>
                  <a:pt x="185419" y="15239"/>
                </a:lnTo>
                <a:lnTo>
                  <a:pt x="180340" y="25400"/>
                </a:lnTo>
                <a:lnTo>
                  <a:pt x="177800" y="34289"/>
                </a:lnTo>
                <a:lnTo>
                  <a:pt x="175259" y="43179"/>
                </a:lnTo>
                <a:lnTo>
                  <a:pt x="175259" y="49529"/>
                </a:lnTo>
                <a:lnTo>
                  <a:pt x="173990" y="49529"/>
                </a:lnTo>
                <a:lnTo>
                  <a:pt x="171450" y="45719"/>
                </a:lnTo>
                <a:lnTo>
                  <a:pt x="167640" y="38100"/>
                </a:lnTo>
                <a:lnTo>
                  <a:pt x="162559" y="30479"/>
                </a:lnTo>
                <a:lnTo>
                  <a:pt x="158750" y="21589"/>
                </a:lnTo>
                <a:lnTo>
                  <a:pt x="153669" y="12700"/>
                </a:lnTo>
                <a:lnTo>
                  <a:pt x="148590" y="6350"/>
                </a:lnTo>
                <a:lnTo>
                  <a:pt x="144779" y="2539"/>
                </a:lnTo>
                <a:lnTo>
                  <a:pt x="142240" y="1269"/>
                </a:lnTo>
                <a:lnTo>
                  <a:pt x="135890" y="0"/>
                </a:lnTo>
                <a:lnTo>
                  <a:pt x="128269" y="1269"/>
                </a:lnTo>
                <a:lnTo>
                  <a:pt x="118109" y="2539"/>
                </a:lnTo>
                <a:lnTo>
                  <a:pt x="105409" y="3810"/>
                </a:lnTo>
                <a:lnTo>
                  <a:pt x="92709" y="6350"/>
                </a:lnTo>
                <a:lnTo>
                  <a:pt x="80009" y="8889"/>
                </a:lnTo>
                <a:lnTo>
                  <a:pt x="66040" y="12700"/>
                </a:lnTo>
                <a:lnTo>
                  <a:pt x="52069" y="15239"/>
                </a:lnTo>
                <a:lnTo>
                  <a:pt x="39369" y="19050"/>
                </a:lnTo>
                <a:lnTo>
                  <a:pt x="26669" y="22860"/>
                </a:lnTo>
                <a:lnTo>
                  <a:pt x="17779" y="27939"/>
                </a:lnTo>
                <a:lnTo>
                  <a:pt x="8890" y="31750"/>
                </a:lnTo>
                <a:lnTo>
                  <a:pt x="3809" y="35560"/>
                </a:lnTo>
                <a:lnTo>
                  <a:pt x="0" y="40639"/>
                </a:lnTo>
                <a:lnTo>
                  <a:pt x="0" y="43179"/>
                </a:lnTo>
                <a:lnTo>
                  <a:pt x="10159" y="59689"/>
                </a:lnTo>
                <a:lnTo>
                  <a:pt x="17779" y="76200"/>
                </a:lnTo>
                <a:lnTo>
                  <a:pt x="24129" y="96519"/>
                </a:lnTo>
                <a:lnTo>
                  <a:pt x="26669" y="118110"/>
                </a:lnTo>
                <a:lnTo>
                  <a:pt x="25400" y="132079"/>
                </a:lnTo>
                <a:lnTo>
                  <a:pt x="24129" y="149860"/>
                </a:lnTo>
                <a:lnTo>
                  <a:pt x="24129" y="187960"/>
                </a:lnTo>
                <a:lnTo>
                  <a:pt x="26669" y="204469"/>
                </a:lnTo>
                <a:lnTo>
                  <a:pt x="30479" y="222250"/>
                </a:lnTo>
                <a:close/>
              </a:path>
            </a:pathLst>
          </a:custGeom>
          <a:solidFill>
            <a:srgbClr val="F1CC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5" name="object 22"/>
          <p:cNvSpPr>
            <a:spLocks noChangeArrowheads="1"/>
          </p:cNvSpPr>
          <p:nvPr/>
        </p:nvSpPr>
        <p:spPr bwMode="auto">
          <a:xfrm>
            <a:off x="1552575" y="2901950"/>
            <a:ext cx="630238" cy="590550"/>
          </a:xfrm>
          <a:custGeom>
            <a:avLst/>
            <a:gdLst>
              <a:gd name="T0" fmla="*/ 0 w 631190"/>
              <a:gd name="T1" fmla="*/ 0 h 590550"/>
              <a:gd name="T2" fmla="*/ 631190 w 631190"/>
              <a:gd name="T3" fmla="*/ 590550 h 590550"/>
            </a:gdLst>
            <a:ahLst/>
            <a:cxnLst/>
            <a:rect l="T0" t="T1" r="T2" b="T3"/>
            <a:pathLst>
              <a:path w="631190" h="590550">
                <a:moveTo>
                  <a:pt x="106679" y="71120"/>
                </a:moveTo>
                <a:lnTo>
                  <a:pt x="92709" y="80010"/>
                </a:lnTo>
                <a:lnTo>
                  <a:pt x="78740" y="93979"/>
                </a:lnTo>
                <a:lnTo>
                  <a:pt x="64769" y="114300"/>
                </a:lnTo>
                <a:lnTo>
                  <a:pt x="52069" y="135889"/>
                </a:lnTo>
                <a:lnTo>
                  <a:pt x="40640" y="158750"/>
                </a:lnTo>
                <a:lnTo>
                  <a:pt x="31750" y="181610"/>
                </a:lnTo>
                <a:lnTo>
                  <a:pt x="25400" y="203200"/>
                </a:lnTo>
                <a:lnTo>
                  <a:pt x="21590" y="219710"/>
                </a:lnTo>
                <a:lnTo>
                  <a:pt x="13969" y="297179"/>
                </a:lnTo>
                <a:lnTo>
                  <a:pt x="7619" y="370839"/>
                </a:lnTo>
                <a:lnTo>
                  <a:pt x="2540" y="425450"/>
                </a:lnTo>
                <a:lnTo>
                  <a:pt x="0" y="448310"/>
                </a:lnTo>
                <a:lnTo>
                  <a:pt x="1269" y="453389"/>
                </a:lnTo>
                <a:lnTo>
                  <a:pt x="3809" y="463550"/>
                </a:lnTo>
                <a:lnTo>
                  <a:pt x="10159" y="481329"/>
                </a:lnTo>
                <a:lnTo>
                  <a:pt x="17779" y="500379"/>
                </a:lnTo>
                <a:lnTo>
                  <a:pt x="30479" y="521970"/>
                </a:lnTo>
                <a:lnTo>
                  <a:pt x="46990" y="542289"/>
                </a:lnTo>
                <a:lnTo>
                  <a:pt x="68579" y="558800"/>
                </a:lnTo>
                <a:lnTo>
                  <a:pt x="95249" y="572770"/>
                </a:lnTo>
                <a:lnTo>
                  <a:pt x="116840" y="579120"/>
                </a:lnTo>
                <a:lnTo>
                  <a:pt x="138429" y="584200"/>
                </a:lnTo>
                <a:lnTo>
                  <a:pt x="158749" y="588010"/>
                </a:lnTo>
                <a:lnTo>
                  <a:pt x="177799" y="589279"/>
                </a:lnTo>
                <a:lnTo>
                  <a:pt x="195579" y="590550"/>
                </a:lnTo>
                <a:lnTo>
                  <a:pt x="212090" y="590550"/>
                </a:lnTo>
                <a:lnTo>
                  <a:pt x="228599" y="588010"/>
                </a:lnTo>
                <a:lnTo>
                  <a:pt x="243840" y="586739"/>
                </a:lnTo>
                <a:lnTo>
                  <a:pt x="256540" y="584200"/>
                </a:lnTo>
                <a:lnTo>
                  <a:pt x="269240" y="581660"/>
                </a:lnTo>
                <a:lnTo>
                  <a:pt x="279399" y="577850"/>
                </a:lnTo>
                <a:lnTo>
                  <a:pt x="288290" y="575310"/>
                </a:lnTo>
                <a:lnTo>
                  <a:pt x="295909" y="572770"/>
                </a:lnTo>
                <a:lnTo>
                  <a:pt x="299720" y="571500"/>
                </a:lnTo>
                <a:lnTo>
                  <a:pt x="303529" y="570229"/>
                </a:lnTo>
                <a:lnTo>
                  <a:pt x="304799" y="568960"/>
                </a:lnTo>
                <a:lnTo>
                  <a:pt x="307340" y="568960"/>
                </a:lnTo>
                <a:lnTo>
                  <a:pt x="316229" y="565150"/>
                </a:lnTo>
                <a:lnTo>
                  <a:pt x="330199" y="561339"/>
                </a:lnTo>
                <a:lnTo>
                  <a:pt x="346709" y="556260"/>
                </a:lnTo>
                <a:lnTo>
                  <a:pt x="367029" y="548639"/>
                </a:lnTo>
                <a:lnTo>
                  <a:pt x="389890" y="541020"/>
                </a:lnTo>
                <a:lnTo>
                  <a:pt x="414020" y="532129"/>
                </a:lnTo>
                <a:lnTo>
                  <a:pt x="439420" y="523239"/>
                </a:lnTo>
                <a:lnTo>
                  <a:pt x="464820" y="514350"/>
                </a:lnTo>
                <a:lnTo>
                  <a:pt x="490220" y="505460"/>
                </a:lnTo>
                <a:lnTo>
                  <a:pt x="514349" y="496570"/>
                </a:lnTo>
                <a:lnTo>
                  <a:pt x="534670" y="487679"/>
                </a:lnTo>
                <a:lnTo>
                  <a:pt x="554990" y="477520"/>
                </a:lnTo>
                <a:lnTo>
                  <a:pt x="580390" y="463550"/>
                </a:lnTo>
                <a:lnTo>
                  <a:pt x="600710" y="421639"/>
                </a:lnTo>
                <a:lnTo>
                  <a:pt x="612140" y="372110"/>
                </a:lnTo>
                <a:lnTo>
                  <a:pt x="622299" y="314960"/>
                </a:lnTo>
                <a:lnTo>
                  <a:pt x="628649" y="252729"/>
                </a:lnTo>
                <a:lnTo>
                  <a:pt x="631190" y="191770"/>
                </a:lnTo>
                <a:lnTo>
                  <a:pt x="628649" y="137160"/>
                </a:lnTo>
                <a:lnTo>
                  <a:pt x="619760" y="91439"/>
                </a:lnTo>
                <a:lnTo>
                  <a:pt x="605790" y="62229"/>
                </a:lnTo>
                <a:lnTo>
                  <a:pt x="586740" y="40639"/>
                </a:lnTo>
                <a:lnTo>
                  <a:pt x="567690" y="25400"/>
                </a:lnTo>
                <a:lnTo>
                  <a:pt x="551179" y="15239"/>
                </a:lnTo>
                <a:lnTo>
                  <a:pt x="535940" y="7620"/>
                </a:lnTo>
                <a:lnTo>
                  <a:pt x="511809" y="1270"/>
                </a:lnTo>
                <a:lnTo>
                  <a:pt x="505459" y="0"/>
                </a:lnTo>
                <a:lnTo>
                  <a:pt x="480059" y="0"/>
                </a:lnTo>
                <a:lnTo>
                  <a:pt x="467359" y="1270"/>
                </a:lnTo>
                <a:lnTo>
                  <a:pt x="452120" y="1270"/>
                </a:lnTo>
                <a:lnTo>
                  <a:pt x="436879" y="2539"/>
                </a:lnTo>
                <a:lnTo>
                  <a:pt x="417829" y="2539"/>
                </a:lnTo>
                <a:lnTo>
                  <a:pt x="398779" y="5079"/>
                </a:lnTo>
                <a:lnTo>
                  <a:pt x="378459" y="6350"/>
                </a:lnTo>
                <a:lnTo>
                  <a:pt x="356870" y="8889"/>
                </a:lnTo>
                <a:lnTo>
                  <a:pt x="336549" y="11429"/>
                </a:lnTo>
                <a:lnTo>
                  <a:pt x="313690" y="13970"/>
                </a:lnTo>
                <a:lnTo>
                  <a:pt x="292099" y="19050"/>
                </a:lnTo>
                <a:lnTo>
                  <a:pt x="270509" y="21589"/>
                </a:lnTo>
                <a:lnTo>
                  <a:pt x="248920" y="27939"/>
                </a:lnTo>
                <a:lnTo>
                  <a:pt x="222249" y="34289"/>
                </a:lnTo>
                <a:lnTo>
                  <a:pt x="198120" y="40639"/>
                </a:lnTo>
                <a:lnTo>
                  <a:pt x="179070" y="46989"/>
                </a:lnTo>
                <a:lnTo>
                  <a:pt x="160020" y="53339"/>
                </a:lnTo>
                <a:lnTo>
                  <a:pt x="144779" y="57150"/>
                </a:lnTo>
                <a:lnTo>
                  <a:pt x="130809" y="62229"/>
                </a:lnTo>
                <a:lnTo>
                  <a:pt x="118109" y="66039"/>
                </a:lnTo>
                <a:lnTo>
                  <a:pt x="106679" y="71120"/>
                </a:lnTo>
                <a:close/>
              </a:path>
            </a:pathLst>
          </a:custGeom>
          <a:solidFill>
            <a:srgbClr val="58A2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6" name="object 23"/>
          <p:cNvSpPr>
            <a:spLocks noChangeArrowheads="1"/>
          </p:cNvSpPr>
          <p:nvPr/>
        </p:nvSpPr>
        <p:spPr bwMode="auto">
          <a:xfrm>
            <a:off x="1817688" y="3051175"/>
            <a:ext cx="268287" cy="568325"/>
          </a:xfrm>
          <a:custGeom>
            <a:avLst/>
            <a:gdLst>
              <a:gd name="T0" fmla="*/ 0 w 269240"/>
              <a:gd name="T1" fmla="*/ 0 h 567689"/>
              <a:gd name="T2" fmla="*/ 269240 w 269240"/>
              <a:gd name="T3" fmla="*/ 567689 h 567689"/>
            </a:gdLst>
            <a:ahLst/>
            <a:cxnLst/>
            <a:rect l="T0" t="T1" r="T2" b="T3"/>
            <a:pathLst>
              <a:path w="269240" h="567689">
                <a:moveTo>
                  <a:pt x="78740" y="36829"/>
                </a:moveTo>
                <a:lnTo>
                  <a:pt x="0" y="567689"/>
                </a:lnTo>
                <a:lnTo>
                  <a:pt x="182880" y="567689"/>
                </a:lnTo>
                <a:lnTo>
                  <a:pt x="269240" y="21589"/>
                </a:lnTo>
                <a:lnTo>
                  <a:pt x="269240" y="19050"/>
                </a:lnTo>
                <a:lnTo>
                  <a:pt x="246380" y="3810"/>
                </a:lnTo>
                <a:lnTo>
                  <a:pt x="208280" y="0"/>
                </a:lnTo>
                <a:lnTo>
                  <a:pt x="181610" y="0"/>
                </a:lnTo>
                <a:lnTo>
                  <a:pt x="158750" y="3810"/>
                </a:lnTo>
                <a:lnTo>
                  <a:pt x="137160" y="8889"/>
                </a:lnTo>
                <a:lnTo>
                  <a:pt x="118110" y="15239"/>
                </a:lnTo>
                <a:lnTo>
                  <a:pt x="101600" y="24129"/>
                </a:lnTo>
                <a:lnTo>
                  <a:pt x="88900" y="30479"/>
                </a:lnTo>
                <a:lnTo>
                  <a:pt x="81280" y="34289"/>
                </a:lnTo>
                <a:lnTo>
                  <a:pt x="78740" y="36829"/>
                </a:lnTo>
                <a:close/>
              </a:path>
            </a:pathLst>
          </a:cu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7" name="object 24"/>
          <p:cNvSpPr>
            <a:spLocks noChangeArrowheads="1"/>
          </p:cNvSpPr>
          <p:nvPr/>
        </p:nvSpPr>
        <p:spPr bwMode="auto">
          <a:xfrm>
            <a:off x="508000" y="2840038"/>
            <a:ext cx="852488" cy="750887"/>
          </a:xfrm>
          <a:custGeom>
            <a:avLst/>
            <a:gdLst>
              <a:gd name="T0" fmla="*/ 0 w 852169"/>
              <a:gd name="T1" fmla="*/ 0 h 750569"/>
              <a:gd name="T2" fmla="*/ 852169 w 852169"/>
              <a:gd name="T3" fmla="*/ 750569 h 750569"/>
            </a:gdLst>
            <a:ahLst/>
            <a:cxnLst/>
            <a:rect l="T0" t="T1" r="T2" b="T3"/>
            <a:pathLst>
              <a:path w="852169" h="750569">
                <a:moveTo>
                  <a:pt x="701040" y="307339"/>
                </a:moveTo>
                <a:lnTo>
                  <a:pt x="694690" y="295909"/>
                </a:lnTo>
                <a:lnTo>
                  <a:pt x="701040" y="351789"/>
                </a:lnTo>
                <a:lnTo>
                  <a:pt x="713740" y="363219"/>
                </a:lnTo>
                <a:lnTo>
                  <a:pt x="711200" y="320039"/>
                </a:lnTo>
                <a:lnTo>
                  <a:pt x="701040" y="307339"/>
                </a:lnTo>
                <a:close/>
              </a:path>
              <a:path w="852169" h="750569">
                <a:moveTo>
                  <a:pt x="763269" y="10159"/>
                </a:moveTo>
                <a:lnTo>
                  <a:pt x="765810" y="12700"/>
                </a:lnTo>
                <a:lnTo>
                  <a:pt x="772160" y="13969"/>
                </a:lnTo>
                <a:lnTo>
                  <a:pt x="779780" y="15239"/>
                </a:lnTo>
                <a:lnTo>
                  <a:pt x="787400" y="16509"/>
                </a:lnTo>
                <a:lnTo>
                  <a:pt x="795019" y="19050"/>
                </a:lnTo>
                <a:lnTo>
                  <a:pt x="802640" y="20319"/>
                </a:lnTo>
                <a:lnTo>
                  <a:pt x="808990" y="22859"/>
                </a:lnTo>
                <a:lnTo>
                  <a:pt x="815340" y="25400"/>
                </a:lnTo>
                <a:lnTo>
                  <a:pt x="822960" y="29209"/>
                </a:lnTo>
                <a:lnTo>
                  <a:pt x="825500" y="30479"/>
                </a:lnTo>
                <a:lnTo>
                  <a:pt x="829310" y="33019"/>
                </a:lnTo>
                <a:lnTo>
                  <a:pt x="833119" y="35559"/>
                </a:lnTo>
                <a:lnTo>
                  <a:pt x="835660" y="38100"/>
                </a:lnTo>
                <a:lnTo>
                  <a:pt x="839469" y="41909"/>
                </a:lnTo>
                <a:lnTo>
                  <a:pt x="843280" y="43179"/>
                </a:lnTo>
                <a:lnTo>
                  <a:pt x="847090" y="41909"/>
                </a:lnTo>
                <a:lnTo>
                  <a:pt x="852169" y="38100"/>
                </a:lnTo>
                <a:lnTo>
                  <a:pt x="845819" y="30479"/>
                </a:lnTo>
                <a:lnTo>
                  <a:pt x="838200" y="24129"/>
                </a:lnTo>
                <a:lnTo>
                  <a:pt x="829310" y="19050"/>
                </a:lnTo>
                <a:lnTo>
                  <a:pt x="821690" y="15239"/>
                </a:lnTo>
                <a:lnTo>
                  <a:pt x="812800" y="11429"/>
                </a:lnTo>
                <a:lnTo>
                  <a:pt x="802640" y="8889"/>
                </a:lnTo>
                <a:lnTo>
                  <a:pt x="792480" y="5079"/>
                </a:lnTo>
                <a:lnTo>
                  <a:pt x="783590" y="2539"/>
                </a:lnTo>
                <a:lnTo>
                  <a:pt x="778510" y="0"/>
                </a:lnTo>
                <a:lnTo>
                  <a:pt x="765810" y="0"/>
                </a:lnTo>
                <a:lnTo>
                  <a:pt x="762000" y="2539"/>
                </a:lnTo>
                <a:lnTo>
                  <a:pt x="762000" y="6350"/>
                </a:lnTo>
                <a:lnTo>
                  <a:pt x="763269" y="10159"/>
                </a:lnTo>
                <a:close/>
              </a:path>
              <a:path w="852169" h="750569">
                <a:moveTo>
                  <a:pt x="819150" y="88900"/>
                </a:moveTo>
                <a:lnTo>
                  <a:pt x="812800" y="82550"/>
                </a:lnTo>
                <a:lnTo>
                  <a:pt x="805180" y="76200"/>
                </a:lnTo>
                <a:lnTo>
                  <a:pt x="798830" y="69850"/>
                </a:lnTo>
                <a:lnTo>
                  <a:pt x="789940" y="64769"/>
                </a:lnTo>
                <a:lnTo>
                  <a:pt x="796290" y="64769"/>
                </a:lnTo>
                <a:lnTo>
                  <a:pt x="802640" y="66039"/>
                </a:lnTo>
                <a:lnTo>
                  <a:pt x="808990" y="71119"/>
                </a:lnTo>
                <a:lnTo>
                  <a:pt x="815340" y="74929"/>
                </a:lnTo>
                <a:lnTo>
                  <a:pt x="821690" y="80009"/>
                </a:lnTo>
                <a:lnTo>
                  <a:pt x="828040" y="81279"/>
                </a:lnTo>
                <a:lnTo>
                  <a:pt x="834390" y="81279"/>
                </a:lnTo>
                <a:lnTo>
                  <a:pt x="842010" y="77469"/>
                </a:lnTo>
                <a:lnTo>
                  <a:pt x="835660" y="67309"/>
                </a:lnTo>
                <a:lnTo>
                  <a:pt x="826769" y="57150"/>
                </a:lnTo>
                <a:lnTo>
                  <a:pt x="819150" y="48259"/>
                </a:lnTo>
                <a:lnTo>
                  <a:pt x="808990" y="39369"/>
                </a:lnTo>
                <a:lnTo>
                  <a:pt x="798830" y="31750"/>
                </a:lnTo>
                <a:lnTo>
                  <a:pt x="787400" y="24129"/>
                </a:lnTo>
                <a:lnTo>
                  <a:pt x="775969" y="19050"/>
                </a:lnTo>
                <a:lnTo>
                  <a:pt x="765810" y="12700"/>
                </a:lnTo>
                <a:lnTo>
                  <a:pt x="759460" y="13969"/>
                </a:lnTo>
                <a:lnTo>
                  <a:pt x="751840" y="15239"/>
                </a:lnTo>
                <a:lnTo>
                  <a:pt x="745490" y="16509"/>
                </a:lnTo>
                <a:lnTo>
                  <a:pt x="745490" y="24129"/>
                </a:lnTo>
                <a:lnTo>
                  <a:pt x="751840" y="26669"/>
                </a:lnTo>
                <a:lnTo>
                  <a:pt x="759460" y="29209"/>
                </a:lnTo>
                <a:lnTo>
                  <a:pt x="767080" y="31750"/>
                </a:lnTo>
                <a:lnTo>
                  <a:pt x="775969" y="34289"/>
                </a:lnTo>
                <a:lnTo>
                  <a:pt x="782319" y="35559"/>
                </a:lnTo>
                <a:lnTo>
                  <a:pt x="788669" y="39369"/>
                </a:lnTo>
                <a:lnTo>
                  <a:pt x="796290" y="43179"/>
                </a:lnTo>
                <a:lnTo>
                  <a:pt x="802640" y="48259"/>
                </a:lnTo>
                <a:lnTo>
                  <a:pt x="796290" y="49529"/>
                </a:lnTo>
                <a:lnTo>
                  <a:pt x="789940" y="49529"/>
                </a:lnTo>
                <a:lnTo>
                  <a:pt x="784860" y="48259"/>
                </a:lnTo>
                <a:lnTo>
                  <a:pt x="778510" y="46989"/>
                </a:lnTo>
                <a:lnTo>
                  <a:pt x="772160" y="44450"/>
                </a:lnTo>
                <a:lnTo>
                  <a:pt x="765810" y="43179"/>
                </a:lnTo>
                <a:lnTo>
                  <a:pt x="759460" y="45719"/>
                </a:lnTo>
                <a:lnTo>
                  <a:pt x="753110" y="48259"/>
                </a:lnTo>
                <a:lnTo>
                  <a:pt x="755650" y="58419"/>
                </a:lnTo>
                <a:lnTo>
                  <a:pt x="762000" y="66039"/>
                </a:lnTo>
                <a:lnTo>
                  <a:pt x="768350" y="72389"/>
                </a:lnTo>
                <a:lnTo>
                  <a:pt x="775969" y="78739"/>
                </a:lnTo>
                <a:lnTo>
                  <a:pt x="783590" y="85089"/>
                </a:lnTo>
                <a:lnTo>
                  <a:pt x="792480" y="92709"/>
                </a:lnTo>
                <a:lnTo>
                  <a:pt x="798830" y="101600"/>
                </a:lnTo>
                <a:lnTo>
                  <a:pt x="803910" y="111759"/>
                </a:lnTo>
                <a:lnTo>
                  <a:pt x="788669" y="114300"/>
                </a:lnTo>
                <a:lnTo>
                  <a:pt x="773430" y="118109"/>
                </a:lnTo>
                <a:lnTo>
                  <a:pt x="759460" y="121919"/>
                </a:lnTo>
                <a:lnTo>
                  <a:pt x="744219" y="125729"/>
                </a:lnTo>
                <a:lnTo>
                  <a:pt x="728980" y="130809"/>
                </a:lnTo>
                <a:lnTo>
                  <a:pt x="715010" y="134619"/>
                </a:lnTo>
                <a:lnTo>
                  <a:pt x="698500" y="137159"/>
                </a:lnTo>
                <a:lnTo>
                  <a:pt x="684530" y="137159"/>
                </a:lnTo>
                <a:lnTo>
                  <a:pt x="687069" y="118109"/>
                </a:lnTo>
                <a:lnTo>
                  <a:pt x="688340" y="96519"/>
                </a:lnTo>
                <a:lnTo>
                  <a:pt x="687069" y="76200"/>
                </a:lnTo>
                <a:lnTo>
                  <a:pt x="684530" y="55879"/>
                </a:lnTo>
                <a:lnTo>
                  <a:pt x="679450" y="49529"/>
                </a:lnTo>
                <a:lnTo>
                  <a:pt x="675640" y="43179"/>
                </a:lnTo>
                <a:lnTo>
                  <a:pt x="671830" y="36829"/>
                </a:lnTo>
                <a:lnTo>
                  <a:pt x="664210" y="34289"/>
                </a:lnTo>
                <a:lnTo>
                  <a:pt x="656590" y="46989"/>
                </a:lnTo>
                <a:lnTo>
                  <a:pt x="651510" y="60959"/>
                </a:lnTo>
                <a:lnTo>
                  <a:pt x="647700" y="74929"/>
                </a:lnTo>
                <a:lnTo>
                  <a:pt x="638810" y="87629"/>
                </a:lnTo>
                <a:lnTo>
                  <a:pt x="607060" y="34289"/>
                </a:lnTo>
                <a:lnTo>
                  <a:pt x="596900" y="34289"/>
                </a:lnTo>
                <a:lnTo>
                  <a:pt x="596900" y="43179"/>
                </a:lnTo>
                <a:lnTo>
                  <a:pt x="604519" y="53339"/>
                </a:lnTo>
                <a:lnTo>
                  <a:pt x="609600" y="62229"/>
                </a:lnTo>
                <a:lnTo>
                  <a:pt x="614680" y="72389"/>
                </a:lnTo>
                <a:lnTo>
                  <a:pt x="618490" y="83819"/>
                </a:lnTo>
                <a:lnTo>
                  <a:pt x="623569" y="93979"/>
                </a:lnTo>
                <a:lnTo>
                  <a:pt x="627380" y="104139"/>
                </a:lnTo>
                <a:lnTo>
                  <a:pt x="629919" y="115569"/>
                </a:lnTo>
                <a:lnTo>
                  <a:pt x="632460" y="125729"/>
                </a:lnTo>
                <a:lnTo>
                  <a:pt x="640080" y="124459"/>
                </a:lnTo>
                <a:lnTo>
                  <a:pt x="646430" y="120650"/>
                </a:lnTo>
                <a:lnTo>
                  <a:pt x="651510" y="115569"/>
                </a:lnTo>
                <a:lnTo>
                  <a:pt x="655319" y="110489"/>
                </a:lnTo>
                <a:lnTo>
                  <a:pt x="659130" y="104139"/>
                </a:lnTo>
                <a:lnTo>
                  <a:pt x="661669" y="96519"/>
                </a:lnTo>
                <a:lnTo>
                  <a:pt x="664210" y="90169"/>
                </a:lnTo>
                <a:lnTo>
                  <a:pt x="668019" y="83819"/>
                </a:lnTo>
                <a:lnTo>
                  <a:pt x="671830" y="90169"/>
                </a:lnTo>
                <a:lnTo>
                  <a:pt x="669290" y="105409"/>
                </a:lnTo>
                <a:lnTo>
                  <a:pt x="665480" y="119379"/>
                </a:lnTo>
                <a:lnTo>
                  <a:pt x="661669" y="132079"/>
                </a:lnTo>
                <a:lnTo>
                  <a:pt x="656590" y="146050"/>
                </a:lnTo>
                <a:lnTo>
                  <a:pt x="651510" y="160019"/>
                </a:lnTo>
                <a:lnTo>
                  <a:pt x="645160" y="173989"/>
                </a:lnTo>
                <a:lnTo>
                  <a:pt x="640080" y="186689"/>
                </a:lnTo>
                <a:lnTo>
                  <a:pt x="635000" y="199389"/>
                </a:lnTo>
                <a:lnTo>
                  <a:pt x="635000" y="215900"/>
                </a:lnTo>
                <a:lnTo>
                  <a:pt x="636269" y="232409"/>
                </a:lnTo>
                <a:lnTo>
                  <a:pt x="640080" y="250189"/>
                </a:lnTo>
                <a:lnTo>
                  <a:pt x="645160" y="265429"/>
                </a:lnTo>
                <a:lnTo>
                  <a:pt x="651510" y="280669"/>
                </a:lnTo>
                <a:lnTo>
                  <a:pt x="664210" y="241300"/>
                </a:lnTo>
                <a:lnTo>
                  <a:pt x="674369" y="237489"/>
                </a:lnTo>
                <a:lnTo>
                  <a:pt x="669290" y="213359"/>
                </a:lnTo>
                <a:lnTo>
                  <a:pt x="668019" y="209550"/>
                </a:lnTo>
                <a:lnTo>
                  <a:pt x="668019" y="203200"/>
                </a:lnTo>
                <a:lnTo>
                  <a:pt x="671830" y="194309"/>
                </a:lnTo>
                <a:lnTo>
                  <a:pt x="674369" y="182879"/>
                </a:lnTo>
                <a:lnTo>
                  <a:pt x="676910" y="171450"/>
                </a:lnTo>
                <a:lnTo>
                  <a:pt x="679450" y="163829"/>
                </a:lnTo>
                <a:lnTo>
                  <a:pt x="697230" y="161289"/>
                </a:lnTo>
                <a:lnTo>
                  <a:pt x="715010" y="156209"/>
                </a:lnTo>
                <a:lnTo>
                  <a:pt x="731519" y="152400"/>
                </a:lnTo>
                <a:lnTo>
                  <a:pt x="749300" y="147319"/>
                </a:lnTo>
                <a:lnTo>
                  <a:pt x="767080" y="143509"/>
                </a:lnTo>
                <a:lnTo>
                  <a:pt x="783590" y="138429"/>
                </a:lnTo>
                <a:lnTo>
                  <a:pt x="801369" y="134619"/>
                </a:lnTo>
                <a:lnTo>
                  <a:pt x="819150" y="130809"/>
                </a:lnTo>
                <a:lnTo>
                  <a:pt x="824230" y="137159"/>
                </a:lnTo>
                <a:lnTo>
                  <a:pt x="819150" y="88900"/>
                </a:lnTo>
                <a:close/>
              </a:path>
              <a:path w="852169" h="750569">
                <a:moveTo>
                  <a:pt x="755650" y="350519"/>
                </a:moveTo>
                <a:lnTo>
                  <a:pt x="744219" y="346709"/>
                </a:lnTo>
                <a:lnTo>
                  <a:pt x="731519" y="339089"/>
                </a:lnTo>
                <a:lnTo>
                  <a:pt x="721360" y="330200"/>
                </a:lnTo>
                <a:lnTo>
                  <a:pt x="711200" y="320039"/>
                </a:lnTo>
                <a:lnTo>
                  <a:pt x="713740" y="363219"/>
                </a:lnTo>
                <a:lnTo>
                  <a:pt x="727710" y="372109"/>
                </a:lnTo>
                <a:lnTo>
                  <a:pt x="741680" y="381000"/>
                </a:lnTo>
                <a:lnTo>
                  <a:pt x="758190" y="384809"/>
                </a:lnTo>
                <a:lnTo>
                  <a:pt x="774700" y="387350"/>
                </a:lnTo>
                <a:lnTo>
                  <a:pt x="792480" y="386079"/>
                </a:lnTo>
                <a:lnTo>
                  <a:pt x="805180" y="382269"/>
                </a:lnTo>
                <a:lnTo>
                  <a:pt x="815340" y="377189"/>
                </a:lnTo>
                <a:lnTo>
                  <a:pt x="825500" y="369569"/>
                </a:lnTo>
                <a:lnTo>
                  <a:pt x="833119" y="360679"/>
                </a:lnTo>
                <a:lnTo>
                  <a:pt x="839469" y="350519"/>
                </a:lnTo>
                <a:lnTo>
                  <a:pt x="844550" y="340359"/>
                </a:lnTo>
                <a:lnTo>
                  <a:pt x="849630" y="327659"/>
                </a:lnTo>
                <a:lnTo>
                  <a:pt x="852169" y="316229"/>
                </a:lnTo>
                <a:lnTo>
                  <a:pt x="880110" y="100329"/>
                </a:lnTo>
                <a:lnTo>
                  <a:pt x="881380" y="83819"/>
                </a:lnTo>
                <a:lnTo>
                  <a:pt x="883919" y="67309"/>
                </a:lnTo>
                <a:lnTo>
                  <a:pt x="886460" y="50800"/>
                </a:lnTo>
                <a:lnTo>
                  <a:pt x="890269" y="34289"/>
                </a:lnTo>
                <a:lnTo>
                  <a:pt x="894080" y="19050"/>
                </a:lnTo>
                <a:lnTo>
                  <a:pt x="897890" y="3809"/>
                </a:lnTo>
                <a:lnTo>
                  <a:pt x="902969" y="-11430"/>
                </a:lnTo>
                <a:lnTo>
                  <a:pt x="909319" y="-26670"/>
                </a:lnTo>
                <a:lnTo>
                  <a:pt x="915669" y="-44450"/>
                </a:lnTo>
                <a:lnTo>
                  <a:pt x="923290" y="-62230"/>
                </a:lnTo>
                <a:lnTo>
                  <a:pt x="933450" y="-78740"/>
                </a:lnTo>
                <a:lnTo>
                  <a:pt x="943610" y="-96520"/>
                </a:lnTo>
                <a:lnTo>
                  <a:pt x="956310" y="-113030"/>
                </a:lnTo>
                <a:lnTo>
                  <a:pt x="967740" y="-128270"/>
                </a:lnTo>
                <a:lnTo>
                  <a:pt x="981710" y="-142240"/>
                </a:lnTo>
                <a:lnTo>
                  <a:pt x="996950" y="-156210"/>
                </a:lnTo>
                <a:lnTo>
                  <a:pt x="1012190" y="-168910"/>
                </a:lnTo>
                <a:lnTo>
                  <a:pt x="1027430" y="-181610"/>
                </a:lnTo>
                <a:lnTo>
                  <a:pt x="1045210" y="-193040"/>
                </a:lnTo>
                <a:lnTo>
                  <a:pt x="1062990" y="-201930"/>
                </a:lnTo>
                <a:lnTo>
                  <a:pt x="1080770" y="-209550"/>
                </a:lnTo>
                <a:lnTo>
                  <a:pt x="1099820" y="-217170"/>
                </a:lnTo>
                <a:lnTo>
                  <a:pt x="1118870" y="-222250"/>
                </a:lnTo>
                <a:lnTo>
                  <a:pt x="1139189" y="-226060"/>
                </a:lnTo>
                <a:lnTo>
                  <a:pt x="1150620" y="-213360"/>
                </a:lnTo>
                <a:lnTo>
                  <a:pt x="1160780" y="-201930"/>
                </a:lnTo>
                <a:lnTo>
                  <a:pt x="1170939" y="-190500"/>
                </a:lnTo>
                <a:lnTo>
                  <a:pt x="1182370" y="-181610"/>
                </a:lnTo>
                <a:lnTo>
                  <a:pt x="1195070" y="-173990"/>
                </a:lnTo>
                <a:lnTo>
                  <a:pt x="1209039" y="-166370"/>
                </a:lnTo>
                <a:lnTo>
                  <a:pt x="1228089" y="-160020"/>
                </a:lnTo>
                <a:lnTo>
                  <a:pt x="1249680" y="-153670"/>
                </a:lnTo>
                <a:lnTo>
                  <a:pt x="1262380" y="-149860"/>
                </a:lnTo>
                <a:lnTo>
                  <a:pt x="1275080" y="-149860"/>
                </a:lnTo>
                <a:lnTo>
                  <a:pt x="1287780" y="-148590"/>
                </a:lnTo>
                <a:lnTo>
                  <a:pt x="1299210" y="-148590"/>
                </a:lnTo>
                <a:lnTo>
                  <a:pt x="1311910" y="-149860"/>
                </a:lnTo>
                <a:lnTo>
                  <a:pt x="1323339" y="-152400"/>
                </a:lnTo>
                <a:lnTo>
                  <a:pt x="1334770" y="-154940"/>
                </a:lnTo>
                <a:lnTo>
                  <a:pt x="1346200" y="-160020"/>
                </a:lnTo>
                <a:lnTo>
                  <a:pt x="1356360" y="-162560"/>
                </a:lnTo>
                <a:lnTo>
                  <a:pt x="1366520" y="-168910"/>
                </a:lnTo>
                <a:lnTo>
                  <a:pt x="1377950" y="-173990"/>
                </a:lnTo>
                <a:lnTo>
                  <a:pt x="1388110" y="-180340"/>
                </a:lnTo>
                <a:lnTo>
                  <a:pt x="1397000" y="-187960"/>
                </a:lnTo>
                <a:lnTo>
                  <a:pt x="1407160" y="-194310"/>
                </a:lnTo>
                <a:lnTo>
                  <a:pt x="1417320" y="-203200"/>
                </a:lnTo>
                <a:lnTo>
                  <a:pt x="1426210" y="-210820"/>
                </a:lnTo>
                <a:lnTo>
                  <a:pt x="1455420" y="-194310"/>
                </a:lnTo>
                <a:lnTo>
                  <a:pt x="1480820" y="-175260"/>
                </a:lnTo>
                <a:lnTo>
                  <a:pt x="1503680" y="-151130"/>
                </a:lnTo>
                <a:lnTo>
                  <a:pt x="1522730" y="-125730"/>
                </a:lnTo>
                <a:lnTo>
                  <a:pt x="1537970" y="-96520"/>
                </a:lnTo>
                <a:lnTo>
                  <a:pt x="1549400" y="-64770"/>
                </a:lnTo>
                <a:lnTo>
                  <a:pt x="1555750" y="-34290"/>
                </a:lnTo>
                <a:lnTo>
                  <a:pt x="1558289" y="0"/>
                </a:lnTo>
                <a:lnTo>
                  <a:pt x="1560830" y="21589"/>
                </a:lnTo>
                <a:lnTo>
                  <a:pt x="1563370" y="46989"/>
                </a:lnTo>
                <a:lnTo>
                  <a:pt x="1565910" y="64769"/>
                </a:lnTo>
                <a:lnTo>
                  <a:pt x="1568450" y="71119"/>
                </a:lnTo>
                <a:lnTo>
                  <a:pt x="1578610" y="30479"/>
                </a:lnTo>
                <a:lnTo>
                  <a:pt x="1582420" y="-11430"/>
                </a:lnTo>
                <a:lnTo>
                  <a:pt x="1582420" y="-53340"/>
                </a:lnTo>
                <a:lnTo>
                  <a:pt x="1574800" y="-93980"/>
                </a:lnTo>
                <a:lnTo>
                  <a:pt x="1570989" y="-107950"/>
                </a:lnTo>
                <a:lnTo>
                  <a:pt x="1565910" y="-121920"/>
                </a:lnTo>
                <a:lnTo>
                  <a:pt x="1560830" y="-134620"/>
                </a:lnTo>
                <a:lnTo>
                  <a:pt x="1553210" y="-147320"/>
                </a:lnTo>
                <a:lnTo>
                  <a:pt x="1545589" y="-158750"/>
                </a:lnTo>
                <a:lnTo>
                  <a:pt x="1537970" y="-170180"/>
                </a:lnTo>
                <a:lnTo>
                  <a:pt x="1527810" y="-181610"/>
                </a:lnTo>
                <a:lnTo>
                  <a:pt x="1517650" y="-193040"/>
                </a:lnTo>
                <a:lnTo>
                  <a:pt x="1507489" y="-203200"/>
                </a:lnTo>
                <a:lnTo>
                  <a:pt x="1497330" y="-213360"/>
                </a:lnTo>
                <a:lnTo>
                  <a:pt x="1485900" y="-222250"/>
                </a:lnTo>
                <a:lnTo>
                  <a:pt x="1474470" y="-231140"/>
                </a:lnTo>
                <a:lnTo>
                  <a:pt x="1461770" y="-240030"/>
                </a:lnTo>
                <a:lnTo>
                  <a:pt x="1449070" y="-247650"/>
                </a:lnTo>
                <a:lnTo>
                  <a:pt x="1437639" y="-255270"/>
                </a:lnTo>
                <a:lnTo>
                  <a:pt x="1423670" y="-262890"/>
                </a:lnTo>
                <a:lnTo>
                  <a:pt x="1419860" y="-260350"/>
                </a:lnTo>
                <a:lnTo>
                  <a:pt x="1417320" y="-260350"/>
                </a:lnTo>
                <a:lnTo>
                  <a:pt x="1413510" y="-255270"/>
                </a:lnTo>
                <a:lnTo>
                  <a:pt x="1409700" y="-250190"/>
                </a:lnTo>
                <a:lnTo>
                  <a:pt x="1403350" y="-243840"/>
                </a:lnTo>
                <a:lnTo>
                  <a:pt x="1395730" y="-236220"/>
                </a:lnTo>
                <a:lnTo>
                  <a:pt x="1384300" y="-227330"/>
                </a:lnTo>
                <a:lnTo>
                  <a:pt x="1374139" y="-219710"/>
                </a:lnTo>
                <a:lnTo>
                  <a:pt x="1365250" y="-212090"/>
                </a:lnTo>
                <a:lnTo>
                  <a:pt x="1356360" y="-205740"/>
                </a:lnTo>
                <a:lnTo>
                  <a:pt x="1347470" y="-200660"/>
                </a:lnTo>
                <a:lnTo>
                  <a:pt x="1339850" y="-196850"/>
                </a:lnTo>
                <a:lnTo>
                  <a:pt x="1332230" y="-194310"/>
                </a:lnTo>
                <a:lnTo>
                  <a:pt x="1323339" y="-190500"/>
                </a:lnTo>
                <a:lnTo>
                  <a:pt x="1315720" y="-190500"/>
                </a:lnTo>
                <a:lnTo>
                  <a:pt x="1306830" y="-189230"/>
                </a:lnTo>
                <a:lnTo>
                  <a:pt x="1299210" y="-187960"/>
                </a:lnTo>
                <a:lnTo>
                  <a:pt x="1289050" y="-187960"/>
                </a:lnTo>
                <a:lnTo>
                  <a:pt x="1278889" y="-189230"/>
                </a:lnTo>
                <a:lnTo>
                  <a:pt x="1268730" y="-189230"/>
                </a:lnTo>
                <a:lnTo>
                  <a:pt x="1256030" y="-190500"/>
                </a:lnTo>
                <a:lnTo>
                  <a:pt x="1243330" y="-190500"/>
                </a:lnTo>
                <a:lnTo>
                  <a:pt x="1235710" y="-194310"/>
                </a:lnTo>
                <a:lnTo>
                  <a:pt x="1225550" y="-196850"/>
                </a:lnTo>
                <a:lnTo>
                  <a:pt x="1217930" y="-200660"/>
                </a:lnTo>
                <a:lnTo>
                  <a:pt x="1209039" y="-204470"/>
                </a:lnTo>
                <a:lnTo>
                  <a:pt x="1200150" y="-208280"/>
                </a:lnTo>
                <a:lnTo>
                  <a:pt x="1192530" y="-213360"/>
                </a:lnTo>
                <a:lnTo>
                  <a:pt x="1184910" y="-219710"/>
                </a:lnTo>
                <a:lnTo>
                  <a:pt x="1178560" y="-227330"/>
                </a:lnTo>
                <a:lnTo>
                  <a:pt x="1182370" y="-229870"/>
                </a:lnTo>
                <a:lnTo>
                  <a:pt x="1184910" y="-233680"/>
                </a:lnTo>
                <a:lnTo>
                  <a:pt x="1186180" y="-236220"/>
                </a:lnTo>
                <a:lnTo>
                  <a:pt x="1188720" y="-240030"/>
                </a:lnTo>
                <a:lnTo>
                  <a:pt x="1195070" y="-259080"/>
                </a:lnTo>
                <a:lnTo>
                  <a:pt x="1198880" y="-278130"/>
                </a:lnTo>
                <a:lnTo>
                  <a:pt x="1198880" y="-298450"/>
                </a:lnTo>
                <a:lnTo>
                  <a:pt x="1196339" y="-317500"/>
                </a:lnTo>
                <a:lnTo>
                  <a:pt x="1192530" y="-336550"/>
                </a:lnTo>
                <a:lnTo>
                  <a:pt x="1184910" y="-354330"/>
                </a:lnTo>
                <a:lnTo>
                  <a:pt x="1174750" y="-372110"/>
                </a:lnTo>
                <a:lnTo>
                  <a:pt x="1164589" y="-387350"/>
                </a:lnTo>
                <a:lnTo>
                  <a:pt x="1163320" y="-383540"/>
                </a:lnTo>
                <a:lnTo>
                  <a:pt x="1164589" y="-369570"/>
                </a:lnTo>
                <a:lnTo>
                  <a:pt x="1165860" y="-349250"/>
                </a:lnTo>
                <a:lnTo>
                  <a:pt x="1167130" y="-325120"/>
                </a:lnTo>
                <a:lnTo>
                  <a:pt x="1165860" y="-300990"/>
                </a:lnTo>
                <a:lnTo>
                  <a:pt x="1160780" y="-278130"/>
                </a:lnTo>
                <a:lnTo>
                  <a:pt x="1150620" y="-260350"/>
                </a:lnTo>
                <a:lnTo>
                  <a:pt x="1134110" y="-250190"/>
                </a:lnTo>
                <a:lnTo>
                  <a:pt x="1115060" y="-250190"/>
                </a:lnTo>
                <a:lnTo>
                  <a:pt x="1097280" y="-247650"/>
                </a:lnTo>
                <a:lnTo>
                  <a:pt x="1079500" y="-243840"/>
                </a:lnTo>
                <a:lnTo>
                  <a:pt x="1061720" y="-240030"/>
                </a:lnTo>
                <a:lnTo>
                  <a:pt x="1045210" y="-234950"/>
                </a:lnTo>
                <a:lnTo>
                  <a:pt x="1028700" y="-228600"/>
                </a:lnTo>
                <a:lnTo>
                  <a:pt x="1013460" y="-220980"/>
                </a:lnTo>
                <a:lnTo>
                  <a:pt x="996950" y="-212090"/>
                </a:lnTo>
                <a:lnTo>
                  <a:pt x="982980" y="-201930"/>
                </a:lnTo>
                <a:lnTo>
                  <a:pt x="967740" y="-190500"/>
                </a:lnTo>
                <a:lnTo>
                  <a:pt x="955040" y="-179070"/>
                </a:lnTo>
                <a:lnTo>
                  <a:pt x="942340" y="-166370"/>
                </a:lnTo>
                <a:lnTo>
                  <a:pt x="929640" y="-153670"/>
                </a:lnTo>
                <a:lnTo>
                  <a:pt x="919480" y="-140970"/>
                </a:lnTo>
                <a:lnTo>
                  <a:pt x="908050" y="-125730"/>
                </a:lnTo>
                <a:lnTo>
                  <a:pt x="899160" y="-111760"/>
                </a:lnTo>
                <a:lnTo>
                  <a:pt x="891540" y="-97790"/>
                </a:lnTo>
                <a:lnTo>
                  <a:pt x="885190" y="-83820"/>
                </a:lnTo>
                <a:lnTo>
                  <a:pt x="880110" y="-68580"/>
                </a:lnTo>
                <a:lnTo>
                  <a:pt x="876300" y="-54610"/>
                </a:lnTo>
                <a:lnTo>
                  <a:pt x="872490" y="-40640"/>
                </a:lnTo>
                <a:lnTo>
                  <a:pt x="869950" y="-25400"/>
                </a:lnTo>
                <a:lnTo>
                  <a:pt x="866140" y="-11430"/>
                </a:lnTo>
                <a:lnTo>
                  <a:pt x="862330" y="2539"/>
                </a:lnTo>
                <a:lnTo>
                  <a:pt x="854710" y="0"/>
                </a:lnTo>
                <a:lnTo>
                  <a:pt x="844550" y="-3810"/>
                </a:lnTo>
                <a:lnTo>
                  <a:pt x="831850" y="-7620"/>
                </a:lnTo>
                <a:lnTo>
                  <a:pt x="819150" y="-12700"/>
                </a:lnTo>
                <a:lnTo>
                  <a:pt x="805180" y="-17780"/>
                </a:lnTo>
                <a:lnTo>
                  <a:pt x="793750" y="-22860"/>
                </a:lnTo>
                <a:lnTo>
                  <a:pt x="786130" y="-27940"/>
                </a:lnTo>
                <a:lnTo>
                  <a:pt x="782319" y="-34290"/>
                </a:lnTo>
                <a:lnTo>
                  <a:pt x="765810" y="-31750"/>
                </a:lnTo>
                <a:lnTo>
                  <a:pt x="739140" y="-27940"/>
                </a:lnTo>
                <a:lnTo>
                  <a:pt x="706119" y="-22860"/>
                </a:lnTo>
                <a:lnTo>
                  <a:pt x="666750" y="-16510"/>
                </a:lnTo>
                <a:lnTo>
                  <a:pt x="622300" y="-8890"/>
                </a:lnTo>
                <a:lnTo>
                  <a:pt x="574040" y="-1270"/>
                </a:lnTo>
                <a:lnTo>
                  <a:pt x="524510" y="6350"/>
                </a:lnTo>
                <a:lnTo>
                  <a:pt x="473709" y="15239"/>
                </a:lnTo>
                <a:lnTo>
                  <a:pt x="424180" y="22859"/>
                </a:lnTo>
                <a:lnTo>
                  <a:pt x="377190" y="30479"/>
                </a:lnTo>
                <a:lnTo>
                  <a:pt x="332740" y="36829"/>
                </a:lnTo>
                <a:lnTo>
                  <a:pt x="293370" y="43179"/>
                </a:lnTo>
                <a:lnTo>
                  <a:pt x="260350" y="49529"/>
                </a:lnTo>
                <a:lnTo>
                  <a:pt x="234950" y="53339"/>
                </a:lnTo>
                <a:lnTo>
                  <a:pt x="218440" y="55879"/>
                </a:lnTo>
                <a:lnTo>
                  <a:pt x="213359" y="55879"/>
                </a:lnTo>
                <a:lnTo>
                  <a:pt x="200659" y="53339"/>
                </a:lnTo>
                <a:lnTo>
                  <a:pt x="187959" y="48259"/>
                </a:lnTo>
                <a:lnTo>
                  <a:pt x="175259" y="44450"/>
                </a:lnTo>
                <a:lnTo>
                  <a:pt x="162559" y="40639"/>
                </a:lnTo>
                <a:lnTo>
                  <a:pt x="149859" y="35559"/>
                </a:lnTo>
                <a:lnTo>
                  <a:pt x="137159" y="31750"/>
                </a:lnTo>
                <a:lnTo>
                  <a:pt x="124459" y="27939"/>
                </a:lnTo>
                <a:lnTo>
                  <a:pt x="111759" y="24129"/>
                </a:lnTo>
                <a:lnTo>
                  <a:pt x="99059" y="19050"/>
                </a:lnTo>
                <a:lnTo>
                  <a:pt x="86359" y="15239"/>
                </a:lnTo>
                <a:lnTo>
                  <a:pt x="73659" y="11429"/>
                </a:lnTo>
                <a:lnTo>
                  <a:pt x="60959" y="7619"/>
                </a:lnTo>
                <a:lnTo>
                  <a:pt x="48259" y="3809"/>
                </a:lnTo>
                <a:lnTo>
                  <a:pt x="35559" y="0"/>
                </a:lnTo>
                <a:lnTo>
                  <a:pt x="22859" y="-3810"/>
                </a:lnTo>
                <a:lnTo>
                  <a:pt x="10159" y="-6350"/>
                </a:lnTo>
                <a:lnTo>
                  <a:pt x="0" y="2539"/>
                </a:lnTo>
                <a:lnTo>
                  <a:pt x="2540" y="3809"/>
                </a:lnTo>
                <a:lnTo>
                  <a:pt x="8890" y="6350"/>
                </a:lnTo>
                <a:lnTo>
                  <a:pt x="17779" y="10159"/>
                </a:lnTo>
                <a:lnTo>
                  <a:pt x="29209" y="15239"/>
                </a:lnTo>
                <a:lnTo>
                  <a:pt x="43179" y="19050"/>
                </a:lnTo>
                <a:lnTo>
                  <a:pt x="57150" y="24129"/>
                </a:lnTo>
                <a:lnTo>
                  <a:pt x="73659" y="30479"/>
                </a:lnTo>
                <a:lnTo>
                  <a:pt x="88900" y="35559"/>
                </a:lnTo>
                <a:lnTo>
                  <a:pt x="104140" y="41909"/>
                </a:lnTo>
                <a:lnTo>
                  <a:pt x="120650" y="46989"/>
                </a:lnTo>
                <a:lnTo>
                  <a:pt x="134620" y="53339"/>
                </a:lnTo>
                <a:lnTo>
                  <a:pt x="147320" y="57150"/>
                </a:lnTo>
                <a:lnTo>
                  <a:pt x="158750" y="62229"/>
                </a:lnTo>
                <a:lnTo>
                  <a:pt x="167640" y="64769"/>
                </a:lnTo>
                <a:lnTo>
                  <a:pt x="172720" y="66039"/>
                </a:lnTo>
                <a:lnTo>
                  <a:pt x="173990" y="67309"/>
                </a:lnTo>
                <a:lnTo>
                  <a:pt x="171450" y="68579"/>
                </a:lnTo>
                <a:lnTo>
                  <a:pt x="167640" y="69850"/>
                </a:lnTo>
                <a:lnTo>
                  <a:pt x="162559" y="71119"/>
                </a:lnTo>
                <a:lnTo>
                  <a:pt x="157479" y="73659"/>
                </a:lnTo>
                <a:lnTo>
                  <a:pt x="152400" y="76200"/>
                </a:lnTo>
                <a:lnTo>
                  <a:pt x="147320" y="77469"/>
                </a:lnTo>
                <a:lnTo>
                  <a:pt x="143509" y="81279"/>
                </a:lnTo>
                <a:lnTo>
                  <a:pt x="393700" y="186689"/>
                </a:lnTo>
                <a:lnTo>
                  <a:pt x="398780" y="189229"/>
                </a:lnTo>
                <a:lnTo>
                  <a:pt x="402590" y="190500"/>
                </a:lnTo>
                <a:lnTo>
                  <a:pt x="407669" y="190500"/>
                </a:lnTo>
                <a:lnTo>
                  <a:pt x="412750" y="186689"/>
                </a:lnTo>
                <a:lnTo>
                  <a:pt x="198120" y="87629"/>
                </a:lnTo>
                <a:lnTo>
                  <a:pt x="212090" y="83819"/>
                </a:lnTo>
                <a:lnTo>
                  <a:pt x="237490" y="78739"/>
                </a:lnTo>
                <a:lnTo>
                  <a:pt x="269240" y="71119"/>
                </a:lnTo>
                <a:lnTo>
                  <a:pt x="308609" y="64769"/>
                </a:lnTo>
                <a:lnTo>
                  <a:pt x="354330" y="55879"/>
                </a:lnTo>
                <a:lnTo>
                  <a:pt x="402590" y="46989"/>
                </a:lnTo>
                <a:lnTo>
                  <a:pt x="454659" y="36829"/>
                </a:lnTo>
                <a:lnTo>
                  <a:pt x="506730" y="29209"/>
                </a:lnTo>
                <a:lnTo>
                  <a:pt x="557530" y="20319"/>
                </a:lnTo>
                <a:lnTo>
                  <a:pt x="607060" y="11429"/>
                </a:lnTo>
                <a:lnTo>
                  <a:pt x="652780" y="2539"/>
                </a:lnTo>
                <a:lnTo>
                  <a:pt x="693419" y="-5080"/>
                </a:lnTo>
                <a:lnTo>
                  <a:pt x="728980" y="-10160"/>
                </a:lnTo>
                <a:lnTo>
                  <a:pt x="754380" y="-16510"/>
                </a:lnTo>
                <a:lnTo>
                  <a:pt x="772160" y="-19050"/>
                </a:lnTo>
                <a:lnTo>
                  <a:pt x="777240" y="-19050"/>
                </a:lnTo>
                <a:lnTo>
                  <a:pt x="787400" y="-13970"/>
                </a:lnTo>
                <a:lnTo>
                  <a:pt x="797560" y="-8890"/>
                </a:lnTo>
                <a:lnTo>
                  <a:pt x="808990" y="-3810"/>
                </a:lnTo>
                <a:lnTo>
                  <a:pt x="819150" y="2539"/>
                </a:lnTo>
                <a:lnTo>
                  <a:pt x="829310" y="8889"/>
                </a:lnTo>
                <a:lnTo>
                  <a:pt x="839469" y="15239"/>
                </a:lnTo>
                <a:lnTo>
                  <a:pt x="849630" y="21589"/>
                </a:lnTo>
                <a:lnTo>
                  <a:pt x="859790" y="29209"/>
                </a:lnTo>
                <a:lnTo>
                  <a:pt x="858519" y="52069"/>
                </a:lnTo>
                <a:lnTo>
                  <a:pt x="854710" y="73659"/>
                </a:lnTo>
                <a:lnTo>
                  <a:pt x="849630" y="96519"/>
                </a:lnTo>
                <a:lnTo>
                  <a:pt x="844550" y="116839"/>
                </a:lnTo>
                <a:lnTo>
                  <a:pt x="838200" y="109219"/>
                </a:lnTo>
                <a:lnTo>
                  <a:pt x="831850" y="102869"/>
                </a:lnTo>
                <a:lnTo>
                  <a:pt x="825500" y="95250"/>
                </a:lnTo>
                <a:lnTo>
                  <a:pt x="819150" y="88900"/>
                </a:lnTo>
                <a:lnTo>
                  <a:pt x="824230" y="137159"/>
                </a:lnTo>
                <a:lnTo>
                  <a:pt x="829310" y="144779"/>
                </a:lnTo>
                <a:lnTo>
                  <a:pt x="833119" y="152400"/>
                </a:lnTo>
                <a:lnTo>
                  <a:pt x="836930" y="160019"/>
                </a:lnTo>
                <a:lnTo>
                  <a:pt x="753110" y="186689"/>
                </a:lnTo>
                <a:lnTo>
                  <a:pt x="669290" y="213359"/>
                </a:lnTo>
                <a:lnTo>
                  <a:pt x="674369" y="237489"/>
                </a:lnTo>
                <a:lnTo>
                  <a:pt x="687069" y="233679"/>
                </a:lnTo>
                <a:lnTo>
                  <a:pt x="698500" y="228600"/>
                </a:lnTo>
                <a:lnTo>
                  <a:pt x="711200" y="224789"/>
                </a:lnTo>
                <a:lnTo>
                  <a:pt x="725169" y="219709"/>
                </a:lnTo>
                <a:lnTo>
                  <a:pt x="737869" y="215900"/>
                </a:lnTo>
                <a:lnTo>
                  <a:pt x="749300" y="213359"/>
                </a:lnTo>
                <a:lnTo>
                  <a:pt x="759460" y="209550"/>
                </a:lnTo>
                <a:lnTo>
                  <a:pt x="762000" y="209550"/>
                </a:lnTo>
                <a:lnTo>
                  <a:pt x="768350" y="207009"/>
                </a:lnTo>
                <a:lnTo>
                  <a:pt x="775969" y="204469"/>
                </a:lnTo>
                <a:lnTo>
                  <a:pt x="787400" y="200659"/>
                </a:lnTo>
                <a:lnTo>
                  <a:pt x="798830" y="196850"/>
                </a:lnTo>
                <a:lnTo>
                  <a:pt x="811530" y="191769"/>
                </a:lnTo>
                <a:lnTo>
                  <a:pt x="822960" y="186689"/>
                </a:lnTo>
                <a:lnTo>
                  <a:pt x="833119" y="184150"/>
                </a:lnTo>
                <a:lnTo>
                  <a:pt x="829310" y="224789"/>
                </a:lnTo>
                <a:lnTo>
                  <a:pt x="754380" y="250189"/>
                </a:lnTo>
                <a:lnTo>
                  <a:pt x="685800" y="273050"/>
                </a:lnTo>
                <a:lnTo>
                  <a:pt x="679450" y="267969"/>
                </a:lnTo>
                <a:lnTo>
                  <a:pt x="674369" y="259079"/>
                </a:lnTo>
                <a:lnTo>
                  <a:pt x="670560" y="250189"/>
                </a:lnTo>
                <a:lnTo>
                  <a:pt x="664210" y="241300"/>
                </a:lnTo>
                <a:lnTo>
                  <a:pt x="651510" y="280669"/>
                </a:lnTo>
                <a:lnTo>
                  <a:pt x="659130" y="297179"/>
                </a:lnTo>
                <a:lnTo>
                  <a:pt x="668019" y="309879"/>
                </a:lnTo>
                <a:lnTo>
                  <a:pt x="678180" y="325119"/>
                </a:lnTo>
                <a:lnTo>
                  <a:pt x="688340" y="337819"/>
                </a:lnTo>
                <a:lnTo>
                  <a:pt x="701040" y="351789"/>
                </a:lnTo>
                <a:lnTo>
                  <a:pt x="694690" y="295909"/>
                </a:lnTo>
                <a:lnTo>
                  <a:pt x="759460" y="274319"/>
                </a:lnTo>
                <a:lnTo>
                  <a:pt x="822960" y="252729"/>
                </a:lnTo>
                <a:lnTo>
                  <a:pt x="821690" y="265429"/>
                </a:lnTo>
                <a:lnTo>
                  <a:pt x="819150" y="279400"/>
                </a:lnTo>
                <a:lnTo>
                  <a:pt x="817880" y="293369"/>
                </a:lnTo>
                <a:lnTo>
                  <a:pt x="814069" y="306069"/>
                </a:lnTo>
                <a:lnTo>
                  <a:pt x="808990" y="318769"/>
                </a:lnTo>
                <a:lnTo>
                  <a:pt x="801369" y="331469"/>
                </a:lnTo>
                <a:lnTo>
                  <a:pt x="792480" y="341629"/>
                </a:lnTo>
                <a:lnTo>
                  <a:pt x="779780" y="350519"/>
                </a:lnTo>
                <a:lnTo>
                  <a:pt x="768350" y="353059"/>
                </a:lnTo>
                <a:lnTo>
                  <a:pt x="755650" y="3505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8" name="object 25"/>
          <p:cNvSpPr>
            <a:spLocks noChangeArrowheads="1"/>
          </p:cNvSpPr>
          <p:nvPr/>
        </p:nvSpPr>
        <p:spPr bwMode="auto">
          <a:xfrm>
            <a:off x="1535113" y="1866900"/>
            <a:ext cx="409575" cy="119063"/>
          </a:xfrm>
          <a:custGeom>
            <a:avLst/>
            <a:gdLst>
              <a:gd name="T0" fmla="*/ 0 w 408939"/>
              <a:gd name="T1" fmla="*/ 0 h 119379"/>
              <a:gd name="T2" fmla="*/ 408939 w 408939"/>
              <a:gd name="T3" fmla="*/ 119379 h 119379"/>
            </a:gdLst>
            <a:ahLst/>
            <a:cxnLst/>
            <a:rect l="T0" t="T1" r="T2" b="T3"/>
            <a:pathLst>
              <a:path w="408939" h="119379">
                <a:moveTo>
                  <a:pt x="11429" y="40639"/>
                </a:moveTo>
                <a:lnTo>
                  <a:pt x="0" y="49529"/>
                </a:lnTo>
                <a:lnTo>
                  <a:pt x="0" y="55879"/>
                </a:lnTo>
                <a:lnTo>
                  <a:pt x="1269" y="60960"/>
                </a:lnTo>
                <a:lnTo>
                  <a:pt x="3809" y="64770"/>
                </a:lnTo>
                <a:lnTo>
                  <a:pt x="7619" y="68579"/>
                </a:lnTo>
                <a:lnTo>
                  <a:pt x="30479" y="59689"/>
                </a:lnTo>
                <a:lnTo>
                  <a:pt x="53339" y="53339"/>
                </a:lnTo>
                <a:lnTo>
                  <a:pt x="77469" y="46989"/>
                </a:lnTo>
                <a:lnTo>
                  <a:pt x="102869" y="43179"/>
                </a:lnTo>
                <a:lnTo>
                  <a:pt x="128269" y="39370"/>
                </a:lnTo>
                <a:lnTo>
                  <a:pt x="153669" y="36829"/>
                </a:lnTo>
                <a:lnTo>
                  <a:pt x="179069" y="36829"/>
                </a:lnTo>
                <a:lnTo>
                  <a:pt x="204469" y="38100"/>
                </a:lnTo>
                <a:lnTo>
                  <a:pt x="229869" y="39370"/>
                </a:lnTo>
                <a:lnTo>
                  <a:pt x="255269" y="44450"/>
                </a:lnTo>
                <a:lnTo>
                  <a:pt x="279400" y="50800"/>
                </a:lnTo>
                <a:lnTo>
                  <a:pt x="302259" y="57150"/>
                </a:lnTo>
                <a:lnTo>
                  <a:pt x="326389" y="67310"/>
                </a:lnTo>
                <a:lnTo>
                  <a:pt x="346709" y="78739"/>
                </a:lnTo>
                <a:lnTo>
                  <a:pt x="367030" y="93979"/>
                </a:lnTo>
                <a:lnTo>
                  <a:pt x="386080" y="110489"/>
                </a:lnTo>
                <a:lnTo>
                  <a:pt x="391159" y="113029"/>
                </a:lnTo>
                <a:lnTo>
                  <a:pt x="396239" y="116839"/>
                </a:lnTo>
                <a:lnTo>
                  <a:pt x="402589" y="119379"/>
                </a:lnTo>
                <a:lnTo>
                  <a:pt x="408939" y="119379"/>
                </a:lnTo>
                <a:lnTo>
                  <a:pt x="401319" y="107950"/>
                </a:lnTo>
                <a:lnTo>
                  <a:pt x="393700" y="97789"/>
                </a:lnTo>
                <a:lnTo>
                  <a:pt x="386080" y="87629"/>
                </a:lnTo>
                <a:lnTo>
                  <a:pt x="375919" y="77470"/>
                </a:lnTo>
                <a:lnTo>
                  <a:pt x="365759" y="68579"/>
                </a:lnTo>
                <a:lnTo>
                  <a:pt x="355600" y="59689"/>
                </a:lnTo>
                <a:lnTo>
                  <a:pt x="345439" y="52070"/>
                </a:lnTo>
                <a:lnTo>
                  <a:pt x="332739" y="44450"/>
                </a:lnTo>
                <a:lnTo>
                  <a:pt x="322580" y="38100"/>
                </a:lnTo>
                <a:lnTo>
                  <a:pt x="309880" y="31750"/>
                </a:lnTo>
                <a:lnTo>
                  <a:pt x="297180" y="25400"/>
                </a:lnTo>
                <a:lnTo>
                  <a:pt x="284480" y="22860"/>
                </a:lnTo>
                <a:lnTo>
                  <a:pt x="271780" y="17779"/>
                </a:lnTo>
                <a:lnTo>
                  <a:pt x="259080" y="13970"/>
                </a:lnTo>
                <a:lnTo>
                  <a:pt x="245109" y="11429"/>
                </a:lnTo>
                <a:lnTo>
                  <a:pt x="232409" y="8889"/>
                </a:lnTo>
                <a:lnTo>
                  <a:pt x="218439" y="6350"/>
                </a:lnTo>
                <a:lnTo>
                  <a:pt x="201930" y="3810"/>
                </a:lnTo>
                <a:lnTo>
                  <a:pt x="186689" y="2539"/>
                </a:lnTo>
                <a:lnTo>
                  <a:pt x="171450" y="1270"/>
                </a:lnTo>
                <a:lnTo>
                  <a:pt x="154939" y="0"/>
                </a:lnTo>
                <a:lnTo>
                  <a:pt x="139700" y="1270"/>
                </a:lnTo>
                <a:lnTo>
                  <a:pt x="124459" y="2539"/>
                </a:lnTo>
                <a:lnTo>
                  <a:pt x="109219" y="3810"/>
                </a:lnTo>
                <a:lnTo>
                  <a:pt x="93980" y="6350"/>
                </a:lnTo>
                <a:lnTo>
                  <a:pt x="80009" y="10160"/>
                </a:lnTo>
                <a:lnTo>
                  <a:pt x="64769" y="13970"/>
                </a:lnTo>
                <a:lnTo>
                  <a:pt x="50800" y="19050"/>
                </a:lnTo>
                <a:lnTo>
                  <a:pt x="36829" y="25400"/>
                </a:lnTo>
                <a:lnTo>
                  <a:pt x="24129" y="31750"/>
                </a:lnTo>
                <a:lnTo>
                  <a:pt x="11429" y="406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9" name="object 26"/>
          <p:cNvSpPr>
            <a:spLocks noChangeArrowheads="1"/>
          </p:cNvSpPr>
          <p:nvPr/>
        </p:nvSpPr>
        <p:spPr bwMode="auto">
          <a:xfrm>
            <a:off x="547688" y="1933575"/>
            <a:ext cx="795337" cy="774700"/>
          </a:xfrm>
          <a:custGeom>
            <a:avLst/>
            <a:gdLst>
              <a:gd name="T0" fmla="*/ 0 w 795020"/>
              <a:gd name="T1" fmla="*/ 0 h 774700"/>
              <a:gd name="T2" fmla="*/ 795020 w 795020"/>
              <a:gd name="T3" fmla="*/ 774700 h 774700"/>
            </a:gdLst>
            <a:ahLst/>
            <a:cxnLst/>
            <a:rect l="T0" t="T1" r="T2" b="T3"/>
            <a:pathLst>
              <a:path w="795020" h="774700">
                <a:moveTo>
                  <a:pt x="161289" y="678180"/>
                </a:moveTo>
                <a:lnTo>
                  <a:pt x="144779" y="29210"/>
                </a:lnTo>
                <a:lnTo>
                  <a:pt x="770890" y="38100"/>
                </a:lnTo>
                <a:lnTo>
                  <a:pt x="748030" y="632460"/>
                </a:lnTo>
                <a:lnTo>
                  <a:pt x="765810" y="643889"/>
                </a:lnTo>
                <a:lnTo>
                  <a:pt x="767080" y="618489"/>
                </a:lnTo>
                <a:lnTo>
                  <a:pt x="770890" y="547370"/>
                </a:lnTo>
                <a:lnTo>
                  <a:pt x="775970" y="447039"/>
                </a:lnTo>
                <a:lnTo>
                  <a:pt x="781049" y="331470"/>
                </a:lnTo>
                <a:lnTo>
                  <a:pt x="786130" y="215900"/>
                </a:lnTo>
                <a:lnTo>
                  <a:pt x="789940" y="115570"/>
                </a:lnTo>
                <a:lnTo>
                  <a:pt x="793749" y="44450"/>
                </a:lnTo>
                <a:lnTo>
                  <a:pt x="795020" y="16510"/>
                </a:lnTo>
                <a:lnTo>
                  <a:pt x="118109" y="0"/>
                </a:lnTo>
                <a:lnTo>
                  <a:pt x="0" y="111760"/>
                </a:lnTo>
                <a:lnTo>
                  <a:pt x="0" y="231139"/>
                </a:lnTo>
                <a:lnTo>
                  <a:pt x="2539" y="339089"/>
                </a:lnTo>
                <a:lnTo>
                  <a:pt x="6350" y="457200"/>
                </a:lnTo>
                <a:lnTo>
                  <a:pt x="10159" y="575310"/>
                </a:lnTo>
                <a:lnTo>
                  <a:pt x="13970" y="675639"/>
                </a:lnTo>
                <a:lnTo>
                  <a:pt x="20320" y="746760"/>
                </a:lnTo>
                <a:lnTo>
                  <a:pt x="24129" y="774700"/>
                </a:lnTo>
                <a:lnTo>
                  <a:pt x="36829" y="765810"/>
                </a:lnTo>
                <a:lnTo>
                  <a:pt x="52070" y="759460"/>
                </a:lnTo>
                <a:lnTo>
                  <a:pt x="67309" y="751839"/>
                </a:lnTo>
                <a:lnTo>
                  <a:pt x="81279" y="744220"/>
                </a:lnTo>
                <a:lnTo>
                  <a:pt x="97789" y="735330"/>
                </a:lnTo>
                <a:lnTo>
                  <a:pt x="111759" y="727710"/>
                </a:lnTo>
                <a:lnTo>
                  <a:pt x="124459" y="718820"/>
                </a:lnTo>
                <a:lnTo>
                  <a:pt x="138429" y="709930"/>
                </a:lnTo>
                <a:lnTo>
                  <a:pt x="134620" y="709930"/>
                </a:lnTo>
                <a:lnTo>
                  <a:pt x="127000" y="712470"/>
                </a:lnTo>
                <a:lnTo>
                  <a:pt x="114300" y="717550"/>
                </a:lnTo>
                <a:lnTo>
                  <a:pt x="101600" y="722630"/>
                </a:lnTo>
                <a:lnTo>
                  <a:pt x="85089" y="728980"/>
                </a:lnTo>
                <a:lnTo>
                  <a:pt x="68579" y="735330"/>
                </a:lnTo>
                <a:lnTo>
                  <a:pt x="54609" y="741680"/>
                </a:lnTo>
                <a:lnTo>
                  <a:pt x="40639" y="746760"/>
                </a:lnTo>
                <a:lnTo>
                  <a:pt x="36829" y="647700"/>
                </a:lnTo>
                <a:lnTo>
                  <a:pt x="27939" y="434339"/>
                </a:lnTo>
                <a:lnTo>
                  <a:pt x="20320" y="224789"/>
                </a:lnTo>
                <a:lnTo>
                  <a:pt x="17779" y="128270"/>
                </a:lnTo>
                <a:lnTo>
                  <a:pt x="110489" y="46989"/>
                </a:lnTo>
                <a:lnTo>
                  <a:pt x="139700" y="683260"/>
                </a:lnTo>
                <a:lnTo>
                  <a:pt x="143509" y="684530"/>
                </a:lnTo>
                <a:lnTo>
                  <a:pt x="151129" y="684530"/>
                </a:lnTo>
                <a:lnTo>
                  <a:pt x="158750" y="680720"/>
                </a:lnTo>
                <a:lnTo>
                  <a:pt x="161289" y="6781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0" name="object 27"/>
          <p:cNvSpPr>
            <a:spLocks noChangeArrowheads="1"/>
          </p:cNvSpPr>
          <p:nvPr/>
        </p:nvSpPr>
        <p:spPr bwMode="auto">
          <a:xfrm>
            <a:off x="1401763" y="1939925"/>
            <a:ext cx="541337" cy="642938"/>
          </a:xfrm>
          <a:custGeom>
            <a:avLst/>
            <a:gdLst>
              <a:gd name="T0" fmla="*/ 0 w 541019"/>
              <a:gd name="T1" fmla="*/ 0 h 643889"/>
              <a:gd name="T2" fmla="*/ 541019 w 541019"/>
              <a:gd name="T3" fmla="*/ 643889 h 643889"/>
            </a:gdLst>
            <a:ahLst/>
            <a:cxnLst/>
            <a:rect l="T0" t="T1" r="T2" b="T3"/>
            <a:pathLst>
              <a:path w="541019" h="643889">
                <a:moveTo>
                  <a:pt x="383539" y="311150"/>
                </a:moveTo>
                <a:lnTo>
                  <a:pt x="386080" y="313689"/>
                </a:lnTo>
                <a:lnTo>
                  <a:pt x="391159" y="318770"/>
                </a:lnTo>
                <a:lnTo>
                  <a:pt x="396239" y="322580"/>
                </a:lnTo>
                <a:lnTo>
                  <a:pt x="402589" y="326389"/>
                </a:lnTo>
                <a:lnTo>
                  <a:pt x="408939" y="330200"/>
                </a:lnTo>
                <a:lnTo>
                  <a:pt x="414019" y="332739"/>
                </a:lnTo>
                <a:lnTo>
                  <a:pt x="419100" y="332739"/>
                </a:lnTo>
                <a:lnTo>
                  <a:pt x="427989" y="325120"/>
                </a:lnTo>
                <a:lnTo>
                  <a:pt x="433069" y="317500"/>
                </a:lnTo>
                <a:lnTo>
                  <a:pt x="433069" y="307339"/>
                </a:lnTo>
                <a:lnTo>
                  <a:pt x="431800" y="297180"/>
                </a:lnTo>
                <a:lnTo>
                  <a:pt x="425450" y="287020"/>
                </a:lnTo>
                <a:lnTo>
                  <a:pt x="419100" y="278130"/>
                </a:lnTo>
                <a:lnTo>
                  <a:pt x="410209" y="269239"/>
                </a:lnTo>
                <a:lnTo>
                  <a:pt x="401319" y="260350"/>
                </a:lnTo>
                <a:lnTo>
                  <a:pt x="391159" y="254000"/>
                </a:lnTo>
                <a:lnTo>
                  <a:pt x="379730" y="248920"/>
                </a:lnTo>
                <a:lnTo>
                  <a:pt x="368300" y="245110"/>
                </a:lnTo>
                <a:lnTo>
                  <a:pt x="355600" y="243839"/>
                </a:lnTo>
                <a:lnTo>
                  <a:pt x="340359" y="233680"/>
                </a:lnTo>
                <a:lnTo>
                  <a:pt x="325119" y="226060"/>
                </a:lnTo>
                <a:lnTo>
                  <a:pt x="308609" y="218439"/>
                </a:lnTo>
                <a:lnTo>
                  <a:pt x="290830" y="214630"/>
                </a:lnTo>
                <a:lnTo>
                  <a:pt x="274319" y="209550"/>
                </a:lnTo>
                <a:lnTo>
                  <a:pt x="256539" y="205739"/>
                </a:lnTo>
                <a:lnTo>
                  <a:pt x="238759" y="200660"/>
                </a:lnTo>
                <a:lnTo>
                  <a:pt x="220979" y="196850"/>
                </a:lnTo>
                <a:lnTo>
                  <a:pt x="204469" y="193039"/>
                </a:lnTo>
                <a:lnTo>
                  <a:pt x="186689" y="187960"/>
                </a:lnTo>
                <a:lnTo>
                  <a:pt x="170179" y="181610"/>
                </a:lnTo>
                <a:lnTo>
                  <a:pt x="153669" y="175260"/>
                </a:lnTo>
                <a:lnTo>
                  <a:pt x="138429" y="165100"/>
                </a:lnTo>
                <a:lnTo>
                  <a:pt x="123189" y="154939"/>
                </a:lnTo>
                <a:lnTo>
                  <a:pt x="110489" y="142239"/>
                </a:lnTo>
                <a:lnTo>
                  <a:pt x="97789" y="128270"/>
                </a:lnTo>
                <a:lnTo>
                  <a:pt x="88900" y="109220"/>
                </a:lnTo>
                <a:lnTo>
                  <a:pt x="82550" y="87630"/>
                </a:lnTo>
                <a:lnTo>
                  <a:pt x="82550" y="63500"/>
                </a:lnTo>
                <a:lnTo>
                  <a:pt x="87629" y="41910"/>
                </a:lnTo>
                <a:lnTo>
                  <a:pt x="90169" y="36830"/>
                </a:lnTo>
                <a:lnTo>
                  <a:pt x="96519" y="31750"/>
                </a:lnTo>
                <a:lnTo>
                  <a:pt x="101600" y="25400"/>
                </a:lnTo>
                <a:lnTo>
                  <a:pt x="107950" y="21589"/>
                </a:lnTo>
                <a:lnTo>
                  <a:pt x="113029" y="16510"/>
                </a:lnTo>
                <a:lnTo>
                  <a:pt x="116839" y="11430"/>
                </a:lnTo>
                <a:lnTo>
                  <a:pt x="115569" y="6350"/>
                </a:lnTo>
                <a:lnTo>
                  <a:pt x="110489" y="0"/>
                </a:lnTo>
                <a:lnTo>
                  <a:pt x="100329" y="5080"/>
                </a:lnTo>
                <a:lnTo>
                  <a:pt x="92709" y="10160"/>
                </a:lnTo>
                <a:lnTo>
                  <a:pt x="82550" y="16510"/>
                </a:lnTo>
                <a:lnTo>
                  <a:pt x="76200" y="24130"/>
                </a:lnTo>
                <a:lnTo>
                  <a:pt x="68579" y="31750"/>
                </a:lnTo>
                <a:lnTo>
                  <a:pt x="62229" y="40639"/>
                </a:lnTo>
                <a:lnTo>
                  <a:pt x="55879" y="49530"/>
                </a:lnTo>
                <a:lnTo>
                  <a:pt x="50800" y="59689"/>
                </a:lnTo>
                <a:lnTo>
                  <a:pt x="45719" y="72389"/>
                </a:lnTo>
                <a:lnTo>
                  <a:pt x="45719" y="96520"/>
                </a:lnTo>
                <a:lnTo>
                  <a:pt x="48259" y="109220"/>
                </a:lnTo>
                <a:lnTo>
                  <a:pt x="52069" y="120650"/>
                </a:lnTo>
                <a:lnTo>
                  <a:pt x="57150" y="130810"/>
                </a:lnTo>
                <a:lnTo>
                  <a:pt x="63500" y="142239"/>
                </a:lnTo>
                <a:lnTo>
                  <a:pt x="69850" y="151130"/>
                </a:lnTo>
                <a:lnTo>
                  <a:pt x="58419" y="167639"/>
                </a:lnTo>
                <a:lnTo>
                  <a:pt x="53339" y="187960"/>
                </a:lnTo>
                <a:lnTo>
                  <a:pt x="49529" y="208280"/>
                </a:lnTo>
                <a:lnTo>
                  <a:pt x="45719" y="227330"/>
                </a:lnTo>
                <a:lnTo>
                  <a:pt x="0" y="242570"/>
                </a:lnTo>
                <a:lnTo>
                  <a:pt x="2539" y="246380"/>
                </a:lnTo>
                <a:lnTo>
                  <a:pt x="7619" y="250189"/>
                </a:lnTo>
                <a:lnTo>
                  <a:pt x="12700" y="252730"/>
                </a:lnTo>
                <a:lnTo>
                  <a:pt x="17779" y="254000"/>
                </a:lnTo>
                <a:lnTo>
                  <a:pt x="24129" y="255270"/>
                </a:lnTo>
                <a:lnTo>
                  <a:pt x="43179" y="255270"/>
                </a:lnTo>
                <a:lnTo>
                  <a:pt x="43179" y="337820"/>
                </a:lnTo>
                <a:lnTo>
                  <a:pt x="44450" y="356870"/>
                </a:lnTo>
                <a:lnTo>
                  <a:pt x="46989" y="375920"/>
                </a:lnTo>
                <a:lnTo>
                  <a:pt x="50800" y="394970"/>
                </a:lnTo>
                <a:lnTo>
                  <a:pt x="55879" y="412750"/>
                </a:lnTo>
                <a:lnTo>
                  <a:pt x="62229" y="430530"/>
                </a:lnTo>
                <a:lnTo>
                  <a:pt x="69850" y="447039"/>
                </a:lnTo>
                <a:lnTo>
                  <a:pt x="77469" y="463550"/>
                </a:lnTo>
                <a:lnTo>
                  <a:pt x="86359" y="478789"/>
                </a:lnTo>
                <a:lnTo>
                  <a:pt x="97789" y="494030"/>
                </a:lnTo>
                <a:lnTo>
                  <a:pt x="110489" y="506730"/>
                </a:lnTo>
                <a:lnTo>
                  <a:pt x="123189" y="519430"/>
                </a:lnTo>
                <a:lnTo>
                  <a:pt x="137159" y="530860"/>
                </a:lnTo>
                <a:lnTo>
                  <a:pt x="153669" y="541020"/>
                </a:lnTo>
                <a:lnTo>
                  <a:pt x="170179" y="549910"/>
                </a:lnTo>
                <a:lnTo>
                  <a:pt x="187959" y="558800"/>
                </a:lnTo>
                <a:lnTo>
                  <a:pt x="194309" y="560070"/>
                </a:lnTo>
                <a:lnTo>
                  <a:pt x="200659" y="561339"/>
                </a:lnTo>
                <a:lnTo>
                  <a:pt x="207009" y="560070"/>
                </a:lnTo>
                <a:lnTo>
                  <a:pt x="213359" y="558800"/>
                </a:lnTo>
                <a:lnTo>
                  <a:pt x="218439" y="557530"/>
                </a:lnTo>
                <a:lnTo>
                  <a:pt x="224789" y="554989"/>
                </a:lnTo>
                <a:lnTo>
                  <a:pt x="229869" y="552450"/>
                </a:lnTo>
                <a:lnTo>
                  <a:pt x="234950" y="548639"/>
                </a:lnTo>
                <a:lnTo>
                  <a:pt x="232409" y="544830"/>
                </a:lnTo>
                <a:lnTo>
                  <a:pt x="229869" y="543560"/>
                </a:lnTo>
                <a:lnTo>
                  <a:pt x="224789" y="543560"/>
                </a:lnTo>
                <a:lnTo>
                  <a:pt x="220979" y="546100"/>
                </a:lnTo>
                <a:lnTo>
                  <a:pt x="215900" y="547370"/>
                </a:lnTo>
                <a:lnTo>
                  <a:pt x="210819" y="549910"/>
                </a:lnTo>
                <a:lnTo>
                  <a:pt x="204469" y="551180"/>
                </a:lnTo>
                <a:lnTo>
                  <a:pt x="200659" y="551180"/>
                </a:lnTo>
                <a:lnTo>
                  <a:pt x="181609" y="543560"/>
                </a:lnTo>
                <a:lnTo>
                  <a:pt x="166369" y="534670"/>
                </a:lnTo>
                <a:lnTo>
                  <a:pt x="151129" y="521970"/>
                </a:lnTo>
                <a:lnTo>
                  <a:pt x="138429" y="506730"/>
                </a:lnTo>
                <a:lnTo>
                  <a:pt x="127000" y="491489"/>
                </a:lnTo>
                <a:lnTo>
                  <a:pt x="116839" y="476250"/>
                </a:lnTo>
                <a:lnTo>
                  <a:pt x="106679" y="459739"/>
                </a:lnTo>
                <a:lnTo>
                  <a:pt x="97789" y="443230"/>
                </a:lnTo>
                <a:lnTo>
                  <a:pt x="88900" y="410210"/>
                </a:lnTo>
                <a:lnTo>
                  <a:pt x="82550" y="378460"/>
                </a:lnTo>
                <a:lnTo>
                  <a:pt x="78739" y="344170"/>
                </a:lnTo>
                <a:lnTo>
                  <a:pt x="78739" y="309880"/>
                </a:lnTo>
                <a:lnTo>
                  <a:pt x="80009" y="278130"/>
                </a:lnTo>
                <a:lnTo>
                  <a:pt x="86359" y="245110"/>
                </a:lnTo>
                <a:lnTo>
                  <a:pt x="92709" y="214630"/>
                </a:lnTo>
                <a:lnTo>
                  <a:pt x="100329" y="184150"/>
                </a:lnTo>
                <a:lnTo>
                  <a:pt x="111759" y="191770"/>
                </a:lnTo>
                <a:lnTo>
                  <a:pt x="123189" y="199389"/>
                </a:lnTo>
                <a:lnTo>
                  <a:pt x="135889" y="205739"/>
                </a:lnTo>
                <a:lnTo>
                  <a:pt x="148589" y="210820"/>
                </a:lnTo>
                <a:lnTo>
                  <a:pt x="161289" y="215900"/>
                </a:lnTo>
                <a:lnTo>
                  <a:pt x="173989" y="218439"/>
                </a:lnTo>
                <a:lnTo>
                  <a:pt x="186689" y="222250"/>
                </a:lnTo>
                <a:lnTo>
                  <a:pt x="200659" y="226060"/>
                </a:lnTo>
                <a:lnTo>
                  <a:pt x="214629" y="228600"/>
                </a:lnTo>
                <a:lnTo>
                  <a:pt x="227330" y="231139"/>
                </a:lnTo>
                <a:lnTo>
                  <a:pt x="241300" y="234950"/>
                </a:lnTo>
                <a:lnTo>
                  <a:pt x="255269" y="237489"/>
                </a:lnTo>
                <a:lnTo>
                  <a:pt x="269239" y="238760"/>
                </a:lnTo>
                <a:lnTo>
                  <a:pt x="283209" y="241300"/>
                </a:lnTo>
                <a:lnTo>
                  <a:pt x="297180" y="243839"/>
                </a:lnTo>
                <a:lnTo>
                  <a:pt x="311150" y="247650"/>
                </a:lnTo>
                <a:lnTo>
                  <a:pt x="318769" y="252730"/>
                </a:lnTo>
                <a:lnTo>
                  <a:pt x="323850" y="259080"/>
                </a:lnTo>
                <a:lnTo>
                  <a:pt x="328930" y="265430"/>
                </a:lnTo>
                <a:lnTo>
                  <a:pt x="331469" y="273050"/>
                </a:lnTo>
                <a:lnTo>
                  <a:pt x="334009" y="281939"/>
                </a:lnTo>
                <a:lnTo>
                  <a:pt x="336550" y="290830"/>
                </a:lnTo>
                <a:lnTo>
                  <a:pt x="337819" y="299720"/>
                </a:lnTo>
                <a:lnTo>
                  <a:pt x="339089" y="308610"/>
                </a:lnTo>
                <a:lnTo>
                  <a:pt x="335280" y="321310"/>
                </a:lnTo>
                <a:lnTo>
                  <a:pt x="332739" y="335280"/>
                </a:lnTo>
                <a:lnTo>
                  <a:pt x="325119" y="346710"/>
                </a:lnTo>
                <a:lnTo>
                  <a:pt x="312419" y="358139"/>
                </a:lnTo>
                <a:lnTo>
                  <a:pt x="307339" y="359410"/>
                </a:lnTo>
                <a:lnTo>
                  <a:pt x="302259" y="360680"/>
                </a:lnTo>
                <a:lnTo>
                  <a:pt x="297180" y="359410"/>
                </a:lnTo>
                <a:lnTo>
                  <a:pt x="288289" y="359410"/>
                </a:lnTo>
                <a:lnTo>
                  <a:pt x="284480" y="358139"/>
                </a:lnTo>
                <a:lnTo>
                  <a:pt x="279400" y="356870"/>
                </a:lnTo>
                <a:lnTo>
                  <a:pt x="274319" y="358139"/>
                </a:lnTo>
                <a:lnTo>
                  <a:pt x="276859" y="359410"/>
                </a:lnTo>
                <a:lnTo>
                  <a:pt x="280669" y="364489"/>
                </a:lnTo>
                <a:lnTo>
                  <a:pt x="288289" y="369570"/>
                </a:lnTo>
                <a:lnTo>
                  <a:pt x="297180" y="375920"/>
                </a:lnTo>
                <a:lnTo>
                  <a:pt x="307339" y="381000"/>
                </a:lnTo>
                <a:lnTo>
                  <a:pt x="317500" y="386080"/>
                </a:lnTo>
                <a:lnTo>
                  <a:pt x="328930" y="388620"/>
                </a:lnTo>
                <a:lnTo>
                  <a:pt x="337819" y="388620"/>
                </a:lnTo>
                <a:lnTo>
                  <a:pt x="345439" y="397510"/>
                </a:lnTo>
                <a:lnTo>
                  <a:pt x="353059" y="407670"/>
                </a:lnTo>
                <a:lnTo>
                  <a:pt x="363219" y="416560"/>
                </a:lnTo>
                <a:lnTo>
                  <a:pt x="373380" y="425450"/>
                </a:lnTo>
                <a:lnTo>
                  <a:pt x="383539" y="434339"/>
                </a:lnTo>
                <a:lnTo>
                  <a:pt x="393700" y="441960"/>
                </a:lnTo>
                <a:lnTo>
                  <a:pt x="405130" y="449580"/>
                </a:lnTo>
                <a:lnTo>
                  <a:pt x="415289" y="457200"/>
                </a:lnTo>
                <a:lnTo>
                  <a:pt x="419100" y="477520"/>
                </a:lnTo>
                <a:lnTo>
                  <a:pt x="422909" y="496570"/>
                </a:lnTo>
                <a:lnTo>
                  <a:pt x="426719" y="515620"/>
                </a:lnTo>
                <a:lnTo>
                  <a:pt x="431800" y="535939"/>
                </a:lnTo>
                <a:lnTo>
                  <a:pt x="436880" y="554989"/>
                </a:lnTo>
                <a:lnTo>
                  <a:pt x="444500" y="572770"/>
                </a:lnTo>
                <a:lnTo>
                  <a:pt x="452119" y="590550"/>
                </a:lnTo>
                <a:lnTo>
                  <a:pt x="462280" y="607060"/>
                </a:lnTo>
                <a:lnTo>
                  <a:pt x="464819" y="612139"/>
                </a:lnTo>
                <a:lnTo>
                  <a:pt x="468630" y="618489"/>
                </a:lnTo>
                <a:lnTo>
                  <a:pt x="471169" y="623570"/>
                </a:lnTo>
                <a:lnTo>
                  <a:pt x="474980" y="628650"/>
                </a:lnTo>
                <a:lnTo>
                  <a:pt x="478789" y="635000"/>
                </a:lnTo>
                <a:lnTo>
                  <a:pt x="482600" y="638810"/>
                </a:lnTo>
                <a:lnTo>
                  <a:pt x="486409" y="641350"/>
                </a:lnTo>
                <a:lnTo>
                  <a:pt x="492759" y="643889"/>
                </a:lnTo>
                <a:lnTo>
                  <a:pt x="505459" y="607060"/>
                </a:lnTo>
                <a:lnTo>
                  <a:pt x="494030" y="591820"/>
                </a:lnTo>
                <a:lnTo>
                  <a:pt x="483869" y="576580"/>
                </a:lnTo>
                <a:lnTo>
                  <a:pt x="474980" y="558800"/>
                </a:lnTo>
                <a:lnTo>
                  <a:pt x="466089" y="543560"/>
                </a:lnTo>
                <a:lnTo>
                  <a:pt x="457200" y="525780"/>
                </a:lnTo>
                <a:lnTo>
                  <a:pt x="449580" y="509270"/>
                </a:lnTo>
                <a:lnTo>
                  <a:pt x="443230" y="492760"/>
                </a:lnTo>
                <a:lnTo>
                  <a:pt x="438150" y="476250"/>
                </a:lnTo>
                <a:lnTo>
                  <a:pt x="445769" y="481330"/>
                </a:lnTo>
                <a:lnTo>
                  <a:pt x="452119" y="486410"/>
                </a:lnTo>
                <a:lnTo>
                  <a:pt x="462280" y="488950"/>
                </a:lnTo>
                <a:lnTo>
                  <a:pt x="472439" y="494030"/>
                </a:lnTo>
                <a:lnTo>
                  <a:pt x="482600" y="496570"/>
                </a:lnTo>
                <a:lnTo>
                  <a:pt x="492759" y="497839"/>
                </a:lnTo>
                <a:lnTo>
                  <a:pt x="504189" y="499110"/>
                </a:lnTo>
                <a:lnTo>
                  <a:pt x="516889" y="497839"/>
                </a:lnTo>
                <a:lnTo>
                  <a:pt x="527050" y="492760"/>
                </a:lnTo>
                <a:lnTo>
                  <a:pt x="534669" y="487680"/>
                </a:lnTo>
                <a:lnTo>
                  <a:pt x="539750" y="480060"/>
                </a:lnTo>
                <a:lnTo>
                  <a:pt x="539750" y="472439"/>
                </a:lnTo>
                <a:lnTo>
                  <a:pt x="541019" y="466089"/>
                </a:lnTo>
                <a:lnTo>
                  <a:pt x="539750" y="459739"/>
                </a:lnTo>
                <a:lnTo>
                  <a:pt x="537209" y="453389"/>
                </a:lnTo>
                <a:lnTo>
                  <a:pt x="532130" y="447039"/>
                </a:lnTo>
                <a:lnTo>
                  <a:pt x="525780" y="445770"/>
                </a:lnTo>
                <a:lnTo>
                  <a:pt x="518159" y="447039"/>
                </a:lnTo>
                <a:lnTo>
                  <a:pt x="513080" y="448310"/>
                </a:lnTo>
                <a:lnTo>
                  <a:pt x="506730" y="452120"/>
                </a:lnTo>
                <a:lnTo>
                  <a:pt x="508000" y="455930"/>
                </a:lnTo>
                <a:lnTo>
                  <a:pt x="511809" y="458470"/>
                </a:lnTo>
                <a:lnTo>
                  <a:pt x="516889" y="459739"/>
                </a:lnTo>
                <a:lnTo>
                  <a:pt x="519430" y="463550"/>
                </a:lnTo>
                <a:lnTo>
                  <a:pt x="516889" y="466089"/>
                </a:lnTo>
                <a:lnTo>
                  <a:pt x="513080" y="468630"/>
                </a:lnTo>
                <a:lnTo>
                  <a:pt x="509269" y="471170"/>
                </a:lnTo>
                <a:lnTo>
                  <a:pt x="506730" y="473710"/>
                </a:lnTo>
                <a:lnTo>
                  <a:pt x="488950" y="474980"/>
                </a:lnTo>
                <a:lnTo>
                  <a:pt x="473709" y="472439"/>
                </a:lnTo>
                <a:lnTo>
                  <a:pt x="459739" y="466089"/>
                </a:lnTo>
                <a:lnTo>
                  <a:pt x="445769" y="455930"/>
                </a:lnTo>
                <a:lnTo>
                  <a:pt x="431800" y="445770"/>
                </a:lnTo>
                <a:lnTo>
                  <a:pt x="419100" y="434339"/>
                </a:lnTo>
                <a:lnTo>
                  <a:pt x="408939" y="421639"/>
                </a:lnTo>
                <a:lnTo>
                  <a:pt x="397509" y="408939"/>
                </a:lnTo>
                <a:lnTo>
                  <a:pt x="384809" y="394970"/>
                </a:lnTo>
                <a:lnTo>
                  <a:pt x="375919" y="378460"/>
                </a:lnTo>
                <a:lnTo>
                  <a:pt x="370839" y="359410"/>
                </a:lnTo>
                <a:lnTo>
                  <a:pt x="368300" y="340360"/>
                </a:lnTo>
                <a:lnTo>
                  <a:pt x="367030" y="321310"/>
                </a:lnTo>
                <a:lnTo>
                  <a:pt x="365759" y="303530"/>
                </a:lnTo>
                <a:lnTo>
                  <a:pt x="363219" y="284480"/>
                </a:lnTo>
                <a:lnTo>
                  <a:pt x="358139" y="267970"/>
                </a:lnTo>
                <a:lnTo>
                  <a:pt x="365759" y="267970"/>
                </a:lnTo>
                <a:lnTo>
                  <a:pt x="373380" y="270510"/>
                </a:lnTo>
                <a:lnTo>
                  <a:pt x="381000" y="274320"/>
                </a:lnTo>
                <a:lnTo>
                  <a:pt x="387350" y="279400"/>
                </a:lnTo>
                <a:lnTo>
                  <a:pt x="394969" y="284480"/>
                </a:lnTo>
                <a:lnTo>
                  <a:pt x="401319" y="290830"/>
                </a:lnTo>
                <a:lnTo>
                  <a:pt x="406400" y="297180"/>
                </a:lnTo>
                <a:lnTo>
                  <a:pt x="412750" y="300989"/>
                </a:lnTo>
                <a:lnTo>
                  <a:pt x="412750" y="311150"/>
                </a:lnTo>
                <a:lnTo>
                  <a:pt x="408939" y="316230"/>
                </a:lnTo>
                <a:lnTo>
                  <a:pt x="405130" y="320039"/>
                </a:lnTo>
                <a:lnTo>
                  <a:pt x="398780" y="318770"/>
                </a:lnTo>
                <a:lnTo>
                  <a:pt x="393700" y="316230"/>
                </a:lnTo>
                <a:lnTo>
                  <a:pt x="388619" y="312420"/>
                </a:lnTo>
                <a:lnTo>
                  <a:pt x="382269" y="309880"/>
                </a:lnTo>
                <a:lnTo>
                  <a:pt x="383539" y="3111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1" name="object 28"/>
          <p:cNvSpPr>
            <a:spLocks noChangeArrowheads="1"/>
          </p:cNvSpPr>
          <p:nvPr/>
        </p:nvSpPr>
        <p:spPr bwMode="auto">
          <a:xfrm>
            <a:off x="1968500" y="1979613"/>
            <a:ext cx="207963" cy="388937"/>
          </a:xfrm>
          <a:custGeom>
            <a:avLst/>
            <a:gdLst>
              <a:gd name="T0" fmla="*/ 0 w 208280"/>
              <a:gd name="T1" fmla="*/ 0 h 388620"/>
              <a:gd name="T2" fmla="*/ 208280 w 208280"/>
              <a:gd name="T3" fmla="*/ 388620 h 388620"/>
            </a:gdLst>
            <a:ahLst/>
            <a:cxnLst/>
            <a:rect l="T0" t="T1" r="T2" b="T3"/>
            <a:pathLst>
              <a:path w="208280" h="388620">
                <a:moveTo>
                  <a:pt x="66039" y="387350"/>
                </a:moveTo>
                <a:lnTo>
                  <a:pt x="69850" y="388620"/>
                </a:lnTo>
                <a:lnTo>
                  <a:pt x="77469" y="388620"/>
                </a:lnTo>
                <a:lnTo>
                  <a:pt x="88900" y="386080"/>
                </a:lnTo>
                <a:lnTo>
                  <a:pt x="101600" y="382270"/>
                </a:lnTo>
                <a:lnTo>
                  <a:pt x="115569" y="377190"/>
                </a:lnTo>
                <a:lnTo>
                  <a:pt x="128269" y="370840"/>
                </a:lnTo>
                <a:lnTo>
                  <a:pt x="140969" y="364490"/>
                </a:lnTo>
                <a:lnTo>
                  <a:pt x="148589" y="356870"/>
                </a:lnTo>
                <a:lnTo>
                  <a:pt x="171450" y="328930"/>
                </a:lnTo>
                <a:lnTo>
                  <a:pt x="187960" y="297180"/>
                </a:lnTo>
                <a:lnTo>
                  <a:pt x="199389" y="262890"/>
                </a:lnTo>
                <a:lnTo>
                  <a:pt x="207010" y="227330"/>
                </a:lnTo>
                <a:lnTo>
                  <a:pt x="208280" y="190500"/>
                </a:lnTo>
                <a:lnTo>
                  <a:pt x="205739" y="153670"/>
                </a:lnTo>
                <a:lnTo>
                  <a:pt x="198119" y="118110"/>
                </a:lnTo>
                <a:lnTo>
                  <a:pt x="185419" y="86360"/>
                </a:lnTo>
                <a:lnTo>
                  <a:pt x="180339" y="74930"/>
                </a:lnTo>
                <a:lnTo>
                  <a:pt x="172719" y="66040"/>
                </a:lnTo>
                <a:lnTo>
                  <a:pt x="165100" y="55880"/>
                </a:lnTo>
                <a:lnTo>
                  <a:pt x="157480" y="45720"/>
                </a:lnTo>
                <a:lnTo>
                  <a:pt x="148589" y="36830"/>
                </a:lnTo>
                <a:lnTo>
                  <a:pt x="138430" y="27940"/>
                </a:lnTo>
                <a:lnTo>
                  <a:pt x="128269" y="21590"/>
                </a:lnTo>
                <a:lnTo>
                  <a:pt x="118110" y="13970"/>
                </a:lnTo>
                <a:lnTo>
                  <a:pt x="104139" y="8890"/>
                </a:lnTo>
                <a:lnTo>
                  <a:pt x="90169" y="3810"/>
                </a:lnTo>
                <a:lnTo>
                  <a:pt x="74930" y="1270"/>
                </a:lnTo>
                <a:lnTo>
                  <a:pt x="58419" y="0"/>
                </a:lnTo>
                <a:lnTo>
                  <a:pt x="43180" y="0"/>
                </a:lnTo>
                <a:lnTo>
                  <a:pt x="26669" y="3810"/>
                </a:lnTo>
                <a:lnTo>
                  <a:pt x="13969" y="8890"/>
                </a:lnTo>
                <a:lnTo>
                  <a:pt x="0" y="19050"/>
                </a:lnTo>
                <a:lnTo>
                  <a:pt x="30480" y="19050"/>
                </a:lnTo>
                <a:lnTo>
                  <a:pt x="49530" y="20320"/>
                </a:lnTo>
                <a:lnTo>
                  <a:pt x="69850" y="25400"/>
                </a:lnTo>
                <a:lnTo>
                  <a:pt x="91439" y="31750"/>
                </a:lnTo>
                <a:lnTo>
                  <a:pt x="111760" y="40640"/>
                </a:lnTo>
                <a:lnTo>
                  <a:pt x="130810" y="54610"/>
                </a:lnTo>
                <a:lnTo>
                  <a:pt x="135889" y="60960"/>
                </a:lnTo>
                <a:lnTo>
                  <a:pt x="140969" y="66040"/>
                </a:lnTo>
                <a:lnTo>
                  <a:pt x="144780" y="72390"/>
                </a:lnTo>
                <a:lnTo>
                  <a:pt x="148589" y="80010"/>
                </a:lnTo>
                <a:lnTo>
                  <a:pt x="152400" y="86360"/>
                </a:lnTo>
                <a:lnTo>
                  <a:pt x="154939" y="92710"/>
                </a:lnTo>
                <a:lnTo>
                  <a:pt x="157480" y="100330"/>
                </a:lnTo>
                <a:lnTo>
                  <a:pt x="158750" y="107950"/>
                </a:lnTo>
                <a:lnTo>
                  <a:pt x="165100" y="134620"/>
                </a:lnTo>
                <a:lnTo>
                  <a:pt x="168910" y="162560"/>
                </a:lnTo>
                <a:lnTo>
                  <a:pt x="170180" y="190500"/>
                </a:lnTo>
                <a:lnTo>
                  <a:pt x="168910" y="219710"/>
                </a:lnTo>
                <a:lnTo>
                  <a:pt x="165100" y="247650"/>
                </a:lnTo>
                <a:lnTo>
                  <a:pt x="158750" y="275590"/>
                </a:lnTo>
                <a:lnTo>
                  <a:pt x="151130" y="300990"/>
                </a:lnTo>
                <a:lnTo>
                  <a:pt x="140969" y="326390"/>
                </a:lnTo>
                <a:lnTo>
                  <a:pt x="134619" y="334010"/>
                </a:lnTo>
                <a:lnTo>
                  <a:pt x="124460" y="342900"/>
                </a:lnTo>
                <a:lnTo>
                  <a:pt x="111760" y="351790"/>
                </a:lnTo>
                <a:lnTo>
                  <a:pt x="99060" y="359410"/>
                </a:lnTo>
                <a:lnTo>
                  <a:pt x="87630" y="368300"/>
                </a:lnTo>
                <a:lnTo>
                  <a:pt x="77469" y="375920"/>
                </a:lnTo>
                <a:lnTo>
                  <a:pt x="69850" y="382270"/>
                </a:lnTo>
                <a:lnTo>
                  <a:pt x="66039" y="3873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2" name="object 29"/>
          <p:cNvSpPr>
            <a:spLocks noChangeArrowheads="1"/>
          </p:cNvSpPr>
          <p:nvPr/>
        </p:nvSpPr>
        <p:spPr bwMode="auto">
          <a:xfrm>
            <a:off x="746125" y="2025650"/>
            <a:ext cx="514350" cy="542925"/>
          </a:xfrm>
          <a:custGeom>
            <a:avLst/>
            <a:gdLst>
              <a:gd name="T0" fmla="*/ 0 w 514350"/>
              <a:gd name="T1" fmla="*/ 0 h 542289"/>
              <a:gd name="T2" fmla="*/ 514350 w 514350"/>
              <a:gd name="T3" fmla="*/ 542289 h 542289"/>
            </a:gdLst>
            <a:ahLst/>
            <a:cxnLst/>
            <a:rect l="T0" t="T1" r="T2" b="T3"/>
            <a:pathLst>
              <a:path w="514350" h="542289">
                <a:moveTo>
                  <a:pt x="514350" y="2539"/>
                </a:moveTo>
                <a:lnTo>
                  <a:pt x="0" y="0"/>
                </a:lnTo>
                <a:lnTo>
                  <a:pt x="27939" y="542289"/>
                </a:lnTo>
                <a:lnTo>
                  <a:pt x="71119" y="542289"/>
                </a:lnTo>
                <a:lnTo>
                  <a:pt x="101600" y="541020"/>
                </a:lnTo>
                <a:lnTo>
                  <a:pt x="135890" y="539750"/>
                </a:lnTo>
                <a:lnTo>
                  <a:pt x="173990" y="538479"/>
                </a:lnTo>
                <a:lnTo>
                  <a:pt x="213359" y="535939"/>
                </a:lnTo>
                <a:lnTo>
                  <a:pt x="255269" y="533400"/>
                </a:lnTo>
                <a:lnTo>
                  <a:pt x="295909" y="530860"/>
                </a:lnTo>
                <a:lnTo>
                  <a:pt x="336550" y="529589"/>
                </a:lnTo>
                <a:lnTo>
                  <a:pt x="373379" y="525779"/>
                </a:lnTo>
                <a:lnTo>
                  <a:pt x="410209" y="524510"/>
                </a:lnTo>
                <a:lnTo>
                  <a:pt x="440690" y="521970"/>
                </a:lnTo>
                <a:lnTo>
                  <a:pt x="467359" y="520700"/>
                </a:lnTo>
                <a:lnTo>
                  <a:pt x="486409" y="519429"/>
                </a:lnTo>
                <a:lnTo>
                  <a:pt x="499109" y="518160"/>
                </a:lnTo>
                <a:lnTo>
                  <a:pt x="504190" y="518160"/>
                </a:lnTo>
                <a:lnTo>
                  <a:pt x="511809" y="436879"/>
                </a:lnTo>
                <a:lnTo>
                  <a:pt x="514350" y="259079"/>
                </a:lnTo>
                <a:lnTo>
                  <a:pt x="514350" y="25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3" name="object 30"/>
          <p:cNvSpPr>
            <a:spLocks noChangeArrowheads="1"/>
          </p:cNvSpPr>
          <p:nvPr/>
        </p:nvSpPr>
        <p:spPr bwMode="auto">
          <a:xfrm>
            <a:off x="1882775" y="2020888"/>
            <a:ext cx="185738" cy="336550"/>
          </a:xfrm>
          <a:custGeom>
            <a:avLst/>
            <a:gdLst>
              <a:gd name="T0" fmla="*/ 0 w 186690"/>
              <a:gd name="T1" fmla="*/ 0 h 336550"/>
              <a:gd name="T2" fmla="*/ 186690 w 186690"/>
              <a:gd name="T3" fmla="*/ 336550 h 336550"/>
            </a:gdLst>
            <a:ahLst/>
            <a:cxnLst/>
            <a:rect l="T0" t="T1" r="T2" b="T3"/>
            <a:pathLst>
              <a:path w="186690" h="336550">
                <a:moveTo>
                  <a:pt x="35560" y="199389"/>
                </a:moveTo>
                <a:lnTo>
                  <a:pt x="26670" y="198119"/>
                </a:lnTo>
                <a:lnTo>
                  <a:pt x="22860" y="195579"/>
                </a:lnTo>
                <a:lnTo>
                  <a:pt x="19050" y="190500"/>
                </a:lnTo>
                <a:lnTo>
                  <a:pt x="16510" y="184150"/>
                </a:lnTo>
                <a:lnTo>
                  <a:pt x="15240" y="177800"/>
                </a:lnTo>
                <a:lnTo>
                  <a:pt x="12700" y="172719"/>
                </a:lnTo>
                <a:lnTo>
                  <a:pt x="10160" y="168909"/>
                </a:lnTo>
                <a:lnTo>
                  <a:pt x="5080" y="166369"/>
                </a:lnTo>
                <a:lnTo>
                  <a:pt x="0" y="184150"/>
                </a:lnTo>
                <a:lnTo>
                  <a:pt x="2540" y="201929"/>
                </a:lnTo>
                <a:lnTo>
                  <a:pt x="8890" y="218439"/>
                </a:lnTo>
                <a:lnTo>
                  <a:pt x="19050" y="232409"/>
                </a:lnTo>
                <a:lnTo>
                  <a:pt x="27940" y="240029"/>
                </a:lnTo>
                <a:lnTo>
                  <a:pt x="36830" y="246379"/>
                </a:lnTo>
                <a:lnTo>
                  <a:pt x="45720" y="251459"/>
                </a:lnTo>
                <a:lnTo>
                  <a:pt x="54610" y="255269"/>
                </a:lnTo>
                <a:lnTo>
                  <a:pt x="63500" y="259079"/>
                </a:lnTo>
                <a:lnTo>
                  <a:pt x="83820" y="259079"/>
                </a:lnTo>
                <a:lnTo>
                  <a:pt x="92710" y="256539"/>
                </a:lnTo>
                <a:lnTo>
                  <a:pt x="90170" y="267969"/>
                </a:lnTo>
                <a:lnTo>
                  <a:pt x="83820" y="278129"/>
                </a:lnTo>
                <a:lnTo>
                  <a:pt x="74930" y="287019"/>
                </a:lnTo>
                <a:lnTo>
                  <a:pt x="66040" y="295909"/>
                </a:lnTo>
                <a:lnTo>
                  <a:pt x="62230" y="297179"/>
                </a:lnTo>
                <a:lnTo>
                  <a:pt x="58420" y="298450"/>
                </a:lnTo>
                <a:lnTo>
                  <a:pt x="53340" y="299719"/>
                </a:lnTo>
                <a:lnTo>
                  <a:pt x="49530" y="299719"/>
                </a:lnTo>
                <a:lnTo>
                  <a:pt x="45720" y="300989"/>
                </a:lnTo>
                <a:lnTo>
                  <a:pt x="41910" y="303529"/>
                </a:lnTo>
                <a:lnTo>
                  <a:pt x="39370" y="304800"/>
                </a:lnTo>
                <a:lnTo>
                  <a:pt x="36830" y="308609"/>
                </a:lnTo>
                <a:lnTo>
                  <a:pt x="43180" y="314959"/>
                </a:lnTo>
                <a:lnTo>
                  <a:pt x="48260" y="318769"/>
                </a:lnTo>
                <a:lnTo>
                  <a:pt x="54610" y="322579"/>
                </a:lnTo>
                <a:lnTo>
                  <a:pt x="60960" y="325119"/>
                </a:lnTo>
                <a:lnTo>
                  <a:pt x="68580" y="327659"/>
                </a:lnTo>
                <a:lnTo>
                  <a:pt x="74930" y="331469"/>
                </a:lnTo>
                <a:lnTo>
                  <a:pt x="81280" y="334009"/>
                </a:lnTo>
                <a:lnTo>
                  <a:pt x="87630" y="336550"/>
                </a:lnTo>
                <a:lnTo>
                  <a:pt x="101600" y="334009"/>
                </a:lnTo>
                <a:lnTo>
                  <a:pt x="115570" y="331469"/>
                </a:lnTo>
                <a:lnTo>
                  <a:pt x="129540" y="327659"/>
                </a:lnTo>
                <a:lnTo>
                  <a:pt x="143510" y="321309"/>
                </a:lnTo>
                <a:lnTo>
                  <a:pt x="154940" y="314959"/>
                </a:lnTo>
                <a:lnTo>
                  <a:pt x="166370" y="308609"/>
                </a:lnTo>
                <a:lnTo>
                  <a:pt x="176530" y="298450"/>
                </a:lnTo>
                <a:lnTo>
                  <a:pt x="184150" y="285750"/>
                </a:lnTo>
                <a:lnTo>
                  <a:pt x="186690" y="278129"/>
                </a:lnTo>
                <a:lnTo>
                  <a:pt x="186690" y="270509"/>
                </a:lnTo>
                <a:lnTo>
                  <a:pt x="184150" y="262889"/>
                </a:lnTo>
                <a:lnTo>
                  <a:pt x="180340" y="255269"/>
                </a:lnTo>
                <a:lnTo>
                  <a:pt x="171450" y="259079"/>
                </a:lnTo>
                <a:lnTo>
                  <a:pt x="165100" y="262889"/>
                </a:lnTo>
                <a:lnTo>
                  <a:pt x="160020" y="269239"/>
                </a:lnTo>
                <a:lnTo>
                  <a:pt x="153670" y="275589"/>
                </a:lnTo>
                <a:lnTo>
                  <a:pt x="149860" y="281939"/>
                </a:lnTo>
                <a:lnTo>
                  <a:pt x="143510" y="288289"/>
                </a:lnTo>
                <a:lnTo>
                  <a:pt x="139700" y="293369"/>
                </a:lnTo>
                <a:lnTo>
                  <a:pt x="133350" y="298450"/>
                </a:lnTo>
                <a:lnTo>
                  <a:pt x="127000" y="302259"/>
                </a:lnTo>
                <a:lnTo>
                  <a:pt x="119380" y="306069"/>
                </a:lnTo>
                <a:lnTo>
                  <a:pt x="111760" y="308609"/>
                </a:lnTo>
                <a:lnTo>
                  <a:pt x="104140" y="309879"/>
                </a:lnTo>
                <a:lnTo>
                  <a:pt x="96520" y="311150"/>
                </a:lnTo>
                <a:lnTo>
                  <a:pt x="87630" y="311150"/>
                </a:lnTo>
                <a:lnTo>
                  <a:pt x="80010" y="309879"/>
                </a:lnTo>
                <a:lnTo>
                  <a:pt x="72390" y="307339"/>
                </a:lnTo>
                <a:lnTo>
                  <a:pt x="81280" y="300989"/>
                </a:lnTo>
                <a:lnTo>
                  <a:pt x="90170" y="293369"/>
                </a:lnTo>
                <a:lnTo>
                  <a:pt x="97790" y="285750"/>
                </a:lnTo>
                <a:lnTo>
                  <a:pt x="105410" y="275589"/>
                </a:lnTo>
                <a:lnTo>
                  <a:pt x="111760" y="265429"/>
                </a:lnTo>
                <a:lnTo>
                  <a:pt x="115570" y="255269"/>
                </a:lnTo>
                <a:lnTo>
                  <a:pt x="116840" y="243839"/>
                </a:lnTo>
                <a:lnTo>
                  <a:pt x="116840" y="231139"/>
                </a:lnTo>
                <a:lnTo>
                  <a:pt x="114300" y="229869"/>
                </a:lnTo>
                <a:lnTo>
                  <a:pt x="109220" y="228600"/>
                </a:lnTo>
                <a:lnTo>
                  <a:pt x="77470" y="228600"/>
                </a:lnTo>
                <a:lnTo>
                  <a:pt x="69850" y="231139"/>
                </a:lnTo>
                <a:lnTo>
                  <a:pt x="58420" y="231139"/>
                </a:lnTo>
                <a:lnTo>
                  <a:pt x="53340" y="229869"/>
                </a:lnTo>
                <a:lnTo>
                  <a:pt x="46990" y="228600"/>
                </a:lnTo>
                <a:lnTo>
                  <a:pt x="41910" y="226059"/>
                </a:lnTo>
                <a:lnTo>
                  <a:pt x="36830" y="223519"/>
                </a:lnTo>
                <a:lnTo>
                  <a:pt x="33020" y="219709"/>
                </a:lnTo>
                <a:lnTo>
                  <a:pt x="29210" y="215900"/>
                </a:lnTo>
                <a:lnTo>
                  <a:pt x="25400" y="212089"/>
                </a:lnTo>
                <a:lnTo>
                  <a:pt x="33020" y="213359"/>
                </a:lnTo>
                <a:lnTo>
                  <a:pt x="53340" y="213359"/>
                </a:lnTo>
                <a:lnTo>
                  <a:pt x="59690" y="212089"/>
                </a:lnTo>
                <a:lnTo>
                  <a:pt x="63500" y="210819"/>
                </a:lnTo>
                <a:lnTo>
                  <a:pt x="69850" y="209550"/>
                </a:lnTo>
                <a:lnTo>
                  <a:pt x="73660" y="205739"/>
                </a:lnTo>
                <a:lnTo>
                  <a:pt x="83820" y="196850"/>
                </a:lnTo>
                <a:lnTo>
                  <a:pt x="91440" y="185419"/>
                </a:lnTo>
                <a:lnTo>
                  <a:pt x="97790" y="175259"/>
                </a:lnTo>
                <a:lnTo>
                  <a:pt x="104140" y="162559"/>
                </a:lnTo>
                <a:lnTo>
                  <a:pt x="107950" y="151129"/>
                </a:lnTo>
                <a:lnTo>
                  <a:pt x="110490" y="138429"/>
                </a:lnTo>
                <a:lnTo>
                  <a:pt x="110490" y="127000"/>
                </a:lnTo>
                <a:lnTo>
                  <a:pt x="106680" y="114300"/>
                </a:lnTo>
                <a:lnTo>
                  <a:pt x="102870" y="81279"/>
                </a:lnTo>
                <a:lnTo>
                  <a:pt x="97790" y="43179"/>
                </a:lnTo>
                <a:lnTo>
                  <a:pt x="93980" y="12700"/>
                </a:lnTo>
                <a:lnTo>
                  <a:pt x="92710" y="0"/>
                </a:lnTo>
                <a:lnTo>
                  <a:pt x="63500" y="17779"/>
                </a:lnTo>
                <a:lnTo>
                  <a:pt x="53340" y="39369"/>
                </a:lnTo>
                <a:lnTo>
                  <a:pt x="53340" y="62229"/>
                </a:lnTo>
                <a:lnTo>
                  <a:pt x="59690" y="87629"/>
                </a:lnTo>
                <a:lnTo>
                  <a:pt x="69850" y="115569"/>
                </a:lnTo>
                <a:lnTo>
                  <a:pt x="77470" y="140969"/>
                </a:lnTo>
                <a:lnTo>
                  <a:pt x="77470" y="166369"/>
                </a:lnTo>
                <a:lnTo>
                  <a:pt x="66040" y="191769"/>
                </a:lnTo>
                <a:lnTo>
                  <a:pt x="63500" y="194309"/>
                </a:lnTo>
                <a:lnTo>
                  <a:pt x="59690" y="196850"/>
                </a:lnTo>
                <a:lnTo>
                  <a:pt x="54610" y="198119"/>
                </a:lnTo>
                <a:lnTo>
                  <a:pt x="50800" y="199389"/>
                </a:lnTo>
                <a:lnTo>
                  <a:pt x="35560" y="19938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4" name="object 31"/>
          <p:cNvSpPr>
            <a:spLocks noChangeArrowheads="1"/>
          </p:cNvSpPr>
          <p:nvPr/>
        </p:nvSpPr>
        <p:spPr bwMode="auto">
          <a:xfrm>
            <a:off x="774700" y="2041525"/>
            <a:ext cx="461963" cy="508000"/>
          </a:xfrm>
          <a:custGeom>
            <a:avLst/>
            <a:gdLst>
              <a:gd name="T0" fmla="*/ 0 w 462280"/>
              <a:gd name="T1" fmla="*/ 0 h 506729"/>
              <a:gd name="T2" fmla="*/ 462280 w 462280"/>
              <a:gd name="T3" fmla="*/ 506729 h 506729"/>
            </a:gdLst>
            <a:ahLst/>
            <a:cxnLst/>
            <a:rect l="T0" t="T1" r="T2" b="T3"/>
            <a:pathLst>
              <a:path w="462280" h="506729">
                <a:moveTo>
                  <a:pt x="462280" y="6350"/>
                </a:moveTo>
                <a:lnTo>
                  <a:pt x="0" y="0"/>
                </a:lnTo>
                <a:lnTo>
                  <a:pt x="17779" y="506729"/>
                </a:lnTo>
                <a:lnTo>
                  <a:pt x="34290" y="506729"/>
                </a:lnTo>
                <a:lnTo>
                  <a:pt x="52069" y="505460"/>
                </a:lnTo>
                <a:lnTo>
                  <a:pt x="74930" y="504189"/>
                </a:lnTo>
                <a:lnTo>
                  <a:pt x="102869" y="502919"/>
                </a:lnTo>
                <a:lnTo>
                  <a:pt x="135890" y="500379"/>
                </a:lnTo>
                <a:lnTo>
                  <a:pt x="170180" y="499110"/>
                </a:lnTo>
                <a:lnTo>
                  <a:pt x="207009" y="496569"/>
                </a:lnTo>
                <a:lnTo>
                  <a:pt x="243840" y="495300"/>
                </a:lnTo>
                <a:lnTo>
                  <a:pt x="281940" y="492760"/>
                </a:lnTo>
                <a:lnTo>
                  <a:pt x="318769" y="491489"/>
                </a:lnTo>
                <a:lnTo>
                  <a:pt x="353059" y="488950"/>
                </a:lnTo>
                <a:lnTo>
                  <a:pt x="384809" y="487679"/>
                </a:lnTo>
                <a:lnTo>
                  <a:pt x="414019" y="485139"/>
                </a:lnTo>
                <a:lnTo>
                  <a:pt x="436880" y="483869"/>
                </a:lnTo>
                <a:lnTo>
                  <a:pt x="454659" y="481329"/>
                </a:lnTo>
                <a:lnTo>
                  <a:pt x="462280" y="6350"/>
                </a:lnTo>
                <a:close/>
              </a:path>
            </a:pathLst>
          </a:custGeom>
          <a:solidFill>
            <a:srgbClr val="25AC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5" name="object 32"/>
          <p:cNvSpPr>
            <a:spLocks noChangeArrowheads="1"/>
          </p:cNvSpPr>
          <p:nvPr/>
        </p:nvSpPr>
        <p:spPr bwMode="auto">
          <a:xfrm>
            <a:off x="708025" y="2608263"/>
            <a:ext cx="603250" cy="176212"/>
          </a:xfrm>
          <a:custGeom>
            <a:avLst/>
            <a:gdLst>
              <a:gd name="T0" fmla="*/ 0 w 604519"/>
              <a:gd name="T1" fmla="*/ 0 h 175260"/>
              <a:gd name="T2" fmla="*/ 604519 w 604519"/>
              <a:gd name="T3" fmla="*/ 175260 h 175260"/>
            </a:gdLst>
            <a:ahLst/>
            <a:cxnLst/>
            <a:rect l="T0" t="T1" r="T2" b="T3"/>
            <a:pathLst>
              <a:path w="604519" h="175260">
                <a:moveTo>
                  <a:pt x="400050" y="71120"/>
                </a:moveTo>
                <a:lnTo>
                  <a:pt x="415290" y="71120"/>
                </a:lnTo>
                <a:lnTo>
                  <a:pt x="430529" y="69850"/>
                </a:lnTo>
                <a:lnTo>
                  <a:pt x="447040" y="67310"/>
                </a:lnTo>
                <a:lnTo>
                  <a:pt x="463550" y="62230"/>
                </a:lnTo>
                <a:lnTo>
                  <a:pt x="481329" y="57150"/>
                </a:lnTo>
                <a:lnTo>
                  <a:pt x="497840" y="52070"/>
                </a:lnTo>
                <a:lnTo>
                  <a:pt x="514350" y="45720"/>
                </a:lnTo>
                <a:lnTo>
                  <a:pt x="530860" y="39370"/>
                </a:lnTo>
                <a:lnTo>
                  <a:pt x="546100" y="33020"/>
                </a:lnTo>
                <a:lnTo>
                  <a:pt x="560069" y="26670"/>
                </a:lnTo>
                <a:lnTo>
                  <a:pt x="572769" y="20320"/>
                </a:lnTo>
                <a:lnTo>
                  <a:pt x="582929" y="15240"/>
                </a:lnTo>
                <a:lnTo>
                  <a:pt x="593090" y="10160"/>
                </a:lnTo>
                <a:lnTo>
                  <a:pt x="599440" y="6350"/>
                </a:lnTo>
                <a:lnTo>
                  <a:pt x="603250" y="5080"/>
                </a:lnTo>
                <a:lnTo>
                  <a:pt x="604519" y="3810"/>
                </a:lnTo>
                <a:lnTo>
                  <a:pt x="600710" y="2540"/>
                </a:lnTo>
                <a:lnTo>
                  <a:pt x="593090" y="1270"/>
                </a:lnTo>
                <a:lnTo>
                  <a:pt x="584200" y="0"/>
                </a:lnTo>
                <a:lnTo>
                  <a:pt x="524510" y="0"/>
                </a:lnTo>
                <a:lnTo>
                  <a:pt x="505459" y="1270"/>
                </a:lnTo>
                <a:lnTo>
                  <a:pt x="483869" y="2540"/>
                </a:lnTo>
                <a:lnTo>
                  <a:pt x="461009" y="2540"/>
                </a:lnTo>
                <a:lnTo>
                  <a:pt x="438150" y="5080"/>
                </a:lnTo>
                <a:lnTo>
                  <a:pt x="412750" y="5080"/>
                </a:lnTo>
                <a:lnTo>
                  <a:pt x="388619" y="7620"/>
                </a:lnTo>
                <a:lnTo>
                  <a:pt x="361950" y="8890"/>
                </a:lnTo>
                <a:lnTo>
                  <a:pt x="335279" y="11430"/>
                </a:lnTo>
                <a:lnTo>
                  <a:pt x="309879" y="13970"/>
                </a:lnTo>
                <a:lnTo>
                  <a:pt x="283209" y="15240"/>
                </a:lnTo>
                <a:lnTo>
                  <a:pt x="256540" y="17780"/>
                </a:lnTo>
                <a:lnTo>
                  <a:pt x="229869" y="20320"/>
                </a:lnTo>
                <a:lnTo>
                  <a:pt x="204469" y="21590"/>
                </a:lnTo>
                <a:lnTo>
                  <a:pt x="180340" y="24130"/>
                </a:lnTo>
                <a:lnTo>
                  <a:pt x="156209" y="26670"/>
                </a:lnTo>
                <a:lnTo>
                  <a:pt x="133350" y="27940"/>
                </a:lnTo>
                <a:lnTo>
                  <a:pt x="111759" y="30480"/>
                </a:lnTo>
                <a:lnTo>
                  <a:pt x="91439" y="31750"/>
                </a:lnTo>
                <a:lnTo>
                  <a:pt x="72389" y="34290"/>
                </a:lnTo>
                <a:lnTo>
                  <a:pt x="55879" y="35560"/>
                </a:lnTo>
                <a:lnTo>
                  <a:pt x="41909" y="36830"/>
                </a:lnTo>
                <a:lnTo>
                  <a:pt x="27939" y="38100"/>
                </a:lnTo>
                <a:lnTo>
                  <a:pt x="19050" y="39370"/>
                </a:lnTo>
                <a:lnTo>
                  <a:pt x="10159" y="39370"/>
                </a:lnTo>
                <a:lnTo>
                  <a:pt x="5079" y="40640"/>
                </a:lnTo>
                <a:lnTo>
                  <a:pt x="5079" y="45720"/>
                </a:lnTo>
                <a:lnTo>
                  <a:pt x="2539" y="49530"/>
                </a:lnTo>
                <a:lnTo>
                  <a:pt x="1269" y="53340"/>
                </a:lnTo>
                <a:lnTo>
                  <a:pt x="0" y="58420"/>
                </a:lnTo>
                <a:lnTo>
                  <a:pt x="11429" y="58420"/>
                </a:lnTo>
                <a:lnTo>
                  <a:pt x="31750" y="55880"/>
                </a:lnTo>
                <a:lnTo>
                  <a:pt x="57150" y="55880"/>
                </a:lnTo>
                <a:lnTo>
                  <a:pt x="90169" y="52070"/>
                </a:lnTo>
                <a:lnTo>
                  <a:pt x="127000" y="49530"/>
                </a:lnTo>
                <a:lnTo>
                  <a:pt x="167640" y="46990"/>
                </a:lnTo>
                <a:lnTo>
                  <a:pt x="210819" y="43180"/>
                </a:lnTo>
                <a:lnTo>
                  <a:pt x="256540" y="40640"/>
                </a:lnTo>
                <a:lnTo>
                  <a:pt x="300990" y="36830"/>
                </a:lnTo>
                <a:lnTo>
                  <a:pt x="344169" y="34290"/>
                </a:lnTo>
                <a:lnTo>
                  <a:pt x="386079" y="30480"/>
                </a:lnTo>
                <a:lnTo>
                  <a:pt x="425450" y="27940"/>
                </a:lnTo>
                <a:lnTo>
                  <a:pt x="458469" y="26670"/>
                </a:lnTo>
                <a:lnTo>
                  <a:pt x="486409" y="25400"/>
                </a:lnTo>
                <a:lnTo>
                  <a:pt x="509269" y="24130"/>
                </a:lnTo>
                <a:lnTo>
                  <a:pt x="521969" y="25400"/>
                </a:lnTo>
                <a:lnTo>
                  <a:pt x="509269" y="29210"/>
                </a:lnTo>
                <a:lnTo>
                  <a:pt x="491490" y="35560"/>
                </a:lnTo>
                <a:lnTo>
                  <a:pt x="472440" y="41910"/>
                </a:lnTo>
                <a:lnTo>
                  <a:pt x="452119" y="48260"/>
                </a:lnTo>
                <a:lnTo>
                  <a:pt x="431800" y="53340"/>
                </a:lnTo>
                <a:lnTo>
                  <a:pt x="415290" y="58420"/>
                </a:lnTo>
                <a:lnTo>
                  <a:pt x="403859" y="59690"/>
                </a:lnTo>
                <a:lnTo>
                  <a:pt x="396240" y="59690"/>
                </a:lnTo>
                <a:lnTo>
                  <a:pt x="389890" y="62230"/>
                </a:lnTo>
                <a:lnTo>
                  <a:pt x="384809" y="64770"/>
                </a:lnTo>
                <a:lnTo>
                  <a:pt x="381000" y="69850"/>
                </a:lnTo>
                <a:lnTo>
                  <a:pt x="375919" y="74930"/>
                </a:lnTo>
                <a:lnTo>
                  <a:pt x="373379" y="78740"/>
                </a:lnTo>
                <a:lnTo>
                  <a:pt x="370840" y="83820"/>
                </a:lnTo>
                <a:lnTo>
                  <a:pt x="368300" y="90170"/>
                </a:lnTo>
                <a:lnTo>
                  <a:pt x="365759" y="95250"/>
                </a:lnTo>
                <a:lnTo>
                  <a:pt x="361950" y="116840"/>
                </a:lnTo>
                <a:lnTo>
                  <a:pt x="360679" y="139700"/>
                </a:lnTo>
                <a:lnTo>
                  <a:pt x="365759" y="160020"/>
                </a:lnTo>
                <a:lnTo>
                  <a:pt x="379729" y="175260"/>
                </a:lnTo>
                <a:lnTo>
                  <a:pt x="379729" y="162560"/>
                </a:lnTo>
                <a:lnTo>
                  <a:pt x="382269" y="133350"/>
                </a:lnTo>
                <a:lnTo>
                  <a:pt x="388619" y="99060"/>
                </a:lnTo>
                <a:lnTo>
                  <a:pt x="400050" y="711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6" name="object 33"/>
          <p:cNvSpPr>
            <a:spLocks noChangeArrowheads="1"/>
          </p:cNvSpPr>
          <p:nvPr/>
        </p:nvSpPr>
        <p:spPr bwMode="auto">
          <a:xfrm>
            <a:off x="508000" y="2698750"/>
            <a:ext cx="793750" cy="174625"/>
          </a:xfrm>
          <a:custGeom>
            <a:avLst/>
            <a:gdLst>
              <a:gd name="T0" fmla="*/ 0 w 793750"/>
              <a:gd name="T1" fmla="*/ 0 h 175260"/>
              <a:gd name="T2" fmla="*/ 793750 w 793750"/>
              <a:gd name="T3" fmla="*/ 175260 h 175260"/>
            </a:gdLst>
            <a:ahLst/>
            <a:cxnLst/>
            <a:rect l="T0" t="T1" r="T2" b="T3"/>
            <a:pathLst>
              <a:path w="793750" h="175260">
                <a:moveTo>
                  <a:pt x="106679" y="124460"/>
                </a:moveTo>
                <a:lnTo>
                  <a:pt x="95250" y="121920"/>
                </a:lnTo>
                <a:lnTo>
                  <a:pt x="83820" y="119379"/>
                </a:lnTo>
                <a:lnTo>
                  <a:pt x="72390" y="116839"/>
                </a:lnTo>
                <a:lnTo>
                  <a:pt x="59690" y="114300"/>
                </a:lnTo>
                <a:lnTo>
                  <a:pt x="72390" y="113029"/>
                </a:lnTo>
                <a:lnTo>
                  <a:pt x="85090" y="110489"/>
                </a:lnTo>
                <a:lnTo>
                  <a:pt x="96520" y="109220"/>
                </a:lnTo>
                <a:lnTo>
                  <a:pt x="110490" y="106679"/>
                </a:lnTo>
                <a:lnTo>
                  <a:pt x="121920" y="105410"/>
                </a:lnTo>
                <a:lnTo>
                  <a:pt x="134620" y="102870"/>
                </a:lnTo>
                <a:lnTo>
                  <a:pt x="147320" y="100329"/>
                </a:lnTo>
                <a:lnTo>
                  <a:pt x="158750" y="99060"/>
                </a:lnTo>
                <a:lnTo>
                  <a:pt x="171450" y="96520"/>
                </a:lnTo>
                <a:lnTo>
                  <a:pt x="184150" y="95250"/>
                </a:lnTo>
                <a:lnTo>
                  <a:pt x="196850" y="93979"/>
                </a:lnTo>
                <a:lnTo>
                  <a:pt x="209550" y="92710"/>
                </a:lnTo>
                <a:lnTo>
                  <a:pt x="220979" y="90170"/>
                </a:lnTo>
                <a:lnTo>
                  <a:pt x="234950" y="90170"/>
                </a:lnTo>
                <a:lnTo>
                  <a:pt x="247650" y="88900"/>
                </a:lnTo>
                <a:lnTo>
                  <a:pt x="260350" y="87629"/>
                </a:lnTo>
                <a:lnTo>
                  <a:pt x="261620" y="102870"/>
                </a:lnTo>
                <a:lnTo>
                  <a:pt x="281940" y="100329"/>
                </a:lnTo>
                <a:lnTo>
                  <a:pt x="288290" y="87629"/>
                </a:lnTo>
                <a:lnTo>
                  <a:pt x="294640" y="76200"/>
                </a:lnTo>
                <a:lnTo>
                  <a:pt x="298450" y="62229"/>
                </a:lnTo>
                <a:lnTo>
                  <a:pt x="294640" y="49529"/>
                </a:lnTo>
                <a:lnTo>
                  <a:pt x="292100" y="36829"/>
                </a:lnTo>
                <a:lnTo>
                  <a:pt x="288290" y="22860"/>
                </a:lnTo>
                <a:lnTo>
                  <a:pt x="283209" y="11429"/>
                </a:lnTo>
                <a:lnTo>
                  <a:pt x="275590" y="0"/>
                </a:lnTo>
                <a:lnTo>
                  <a:pt x="262890" y="2539"/>
                </a:lnTo>
                <a:lnTo>
                  <a:pt x="250190" y="3810"/>
                </a:lnTo>
                <a:lnTo>
                  <a:pt x="237490" y="6350"/>
                </a:lnTo>
                <a:lnTo>
                  <a:pt x="226059" y="6350"/>
                </a:lnTo>
                <a:lnTo>
                  <a:pt x="213359" y="8889"/>
                </a:lnTo>
                <a:lnTo>
                  <a:pt x="200659" y="10160"/>
                </a:lnTo>
                <a:lnTo>
                  <a:pt x="187959" y="11429"/>
                </a:lnTo>
                <a:lnTo>
                  <a:pt x="176529" y="12700"/>
                </a:lnTo>
                <a:lnTo>
                  <a:pt x="163829" y="13970"/>
                </a:lnTo>
                <a:lnTo>
                  <a:pt x="151129" y="15239"/>
                </a:lnTo>
                <a:lnTo>
                  <a:pt x="139700" y="17779"/>
                </a:lnTo>
                <a:lnTo>
                  <a:pt x="127000" y="19050"/>
                </a:lnTo>
                <a:lnTo>
                  <a:pt x="115570" y="20320"/>
                </a:lnTo>
                <a:lnTo>
                  <a:pt x="102870" y="21589"/>
                </a:lnTo>
                <a:lnTo>
                  <a:pt x="90170" y="25400"/>
                </a:lnTo>
                <a:lnTo>
                  <a:pt x="78740" y="26670"/>
                </a:lnTo>
                <a:lnTo>
                  <a:pt x="78740" y="31750"/>
                </a:lnTo>
                <a:lnTo>
                  <a:pt x="80009" y="36829"/>
                </a:lnTo>
                <a:lnTo>
                  <a:pt x="83820" y="36829"/>
                </a:lnTo>
                <a:lnTo>
                  <a:pt x="90170" y="35560"/>
                </a:lnTo>
                <a:lnTo>
                  <a:pt x="100329" y="34289"/>
                </a:lnTo>
                <a:lnTo>
                  <a:pt x="111759" y="34289"/>
                </a:lnTo>
                <a:lnTo>
                  <a:pt x="125729" y="33020"/>
                </a:lnTo>
                <a:lnTo>
                  <a:pt x="140970" y="31750"/>
                </a:lnTo>
                <a:lnTo>
                  <a:pt x="157479" y="29210"/>
                </a:lnTo>
                <a:lnTo>
                  <a:pt x="173990" y="27939"/>
                </a:lnTo>
                <a:lnTo>
                  <a:pt x="190500" y="26670"/>
                </a:lnTo>
                <a:lnTo>
                  <a:pt x="207009" y="25400"/>
                </a:lnTo>
                <a:lnTo>
                  <a:pt x="220979" y="22860"/>
                </a:lnTo>
                <a:lnTo>
                  <a:pt x="234950" y="21589"/>
                </a:lnTo>
                <a:lnTo>
                  <a:pt x="245109" y="21589"/>
                </a:lnTo>
                <a:lnTo>
                  <a:pt x="255270" y="20320"/>
                </a:lnTo>
                <a:lnTo>
                  <a:pt x="260350" y="19050"/>
                </a:lnTo>
                <a:lnTo>
                  <a:pt x="261620" y="19050"/>
                </a:lnTo>
                <a:lnTo>
                  <a:pt x="267970" y="30479"/>
                </a:lnTo>
                <a:lnTo>
                  <a:pt x="269240" y="43179"/>
                </a:lnTo>
                <a:lnTo>
                  <a:pt x="267970" y="55879"/>
                </a:lnTo>
                <a:lnTo>
                  <a:pt x="266700" y="67310"/>
                </a:lnTo>
                <a:lnTo>
                  <a:pt x="265430" y="67310"/>
                </a:lnTo>
                <a:lnTo>
                  <a:pt x="11429" y="100329"/>
                </a:lnTo>
                <a:lnTo>
                  <a:pt x="8890" y="102870"/>
                </a:lnTo>
                <a:lnTo>
                  <a:pt x="5079" y="106679"/>
                </a:lnTo>
                <a:lnTo>
                  <a:pt x="2540" y="109220"/>
                </a:lnTo>
                <a:lnTo>
                  <a:pt x="0" y="113029"/>
                </a:lnTo>
                <a:lnTo>
                  <a:pt x="5079" y="115570"/>
                </a:lnTo>
                <a:lnTo>
                  <a:pt x="13970" y="118110"/>
                </a:lnTo>
                <a:lnTo>
                  <a:pt x="26670" y="121920"/>
                </a:lnTo>
                <a:lnTo>
                  <a:pt x="43179" y="127000"/>
                </a:lnTo>
                <a:lnTo>
                  <a:pt x="60959" y="132079"/>
                </a:lnTo>
                <a:lnTo>
                  <a:pt x="81279" y="137160"/>
                </a:lnTo>
                <a:lnTo>
                  <a:pt x="104140" y="143510"/>
                </a:lnTo>
                <a:lnTo>
                  <a:pt x="125729" y="148589"/>
                </a:lnTo>
                <a:lnTo>
                  <a:pt x="147320" y="153670"/>
                </a:lnTo>
                <a:lnTo>
                  <a:pt x="167640" y="160020"/>
                </a:lnTo>
                <a:lnTo>
                  <a:pt x="187959" y="163829"/>
                </a:lnTo>
                <a:lnTo>
                  <a:pt x="205740" y="168910"/>
                </a:lnTo>
                <a:lnTo>
                  <a:pt x="220979" y="171450"/>
                </a:lnTo>
                <a:lnTo>
                  <a:pt x="231140" y="173989"/>
                </a:lnTo>
                <a:lnTo>
                  <a:pt x="238759" y="175260"/>
                </a:lnTo>
                <a:lnTo>
                  <a:pt x="241300" y="175260"/>
                </a:lnTo>
                <a:lnTo>
                  <a:pt x="793750" y="83820"/>
                </a:lnTo>
                <a:lnTo>
                  <a:pt x="601980" y="53339"/>
                </a:lnTo>
                <a:lnTo>
                  <a:pt x="599440" y="57150"/>
                </a:lnTo>
                <a:lnTo>
                  <a:pt x="596900" y="62229"/>
                </a:lnTo>
                <a:lnTo>
                  <a:pt x="594360" y="66039"/>
                </a:lnTo>
                <a:lnTo>
                  <a:pt x="595630" y="68579"/>
                </a:lnTo>
                <a:lnTo>
                  <a:pt x="715010" y="83820"/>
                </a:lnTo>
                <a:lnTo>
                  <a:pt x="694690" y="87629"/>
                </a:lnTo>
                <a:lnTo>
                  <a:pt x="669290" y="90170"/>
                </a:lnTo>
                <a:lnTo>
                  <a:pt x="640080" y="95250"/>
                </a:lnTo>
                <a:lnTo>
                  <a:pt x="604519" y="100329"/>
                </a:lnTo>
                <a:lnTo>
                  <a:pt x="567690" y="106679"/>
                </a:lnTo>
                <a:lnTo>
                  <a:pt x="528319" y="113029"/>
                </a:lnTo>
                <a:lnTo>
                  <a:pt x="488950" y="118110"/>
                </a:lnTo>
                <a:lnTo>
                  <a:pt x="448309" y="124460"/>
                </a:lnTo>
                <a:lnTo>
                  <a:pt x="408940" y="130810"/>
                </a:lnTo>
                <a:lnTo>
                  <a:pt x="372109" y="137160"/>
                </a:lnTo>
                <a:lnTo>
                  <a:pt x="337819" y="142239"/>
                </a:lnTo>
                <a:lnTo>
                  <a:pt x="307340" y="147320"/>
                </a:lnTo>
                <a:lnTo>
                  <a:pt x="281940" y="149860"/>
                </a:lnTo>
                <a:lnTo>
                  <a:pt x="262890" y="153670"/>
                </a:lnTo>
                <a:lnTo>
                  <a:pt x="251459" y="154939"/>
                </a:lnTo>
                <a:lnTo>
                  <a:pt x="246379" y="156210"/>
                </a:lnTo>
                <a:lnTo>
                  <a:pt x="234950" y="153670"/>
                </a:lnTo>
                <a:lnTo>
                  <a:pt x="222250" y="151129"/>
                </a:lnTo>
                <a:lnTo>
                  <a:pt x="210820" y="148589"/>
                </a:lnTo>
                <a:lnTo>
                  <a:pt x="199390" y="147320"/>
                </a:lnTo>
                <a:lnTo>
                  <a:pt x="187959" y="143510"/>
                </a:lnTo>
                <a:lnTo>
                  <a:pt x="176529" y="140970"/>
                </a:lnTo>
                <a:lnTo>
                  <a:pt x="163829" y="138429"/>
                </a:lnTo>
                <a:lnTo>
                  <a:pt x="153670" y="135889"/>
                </a:lnTo>
                <a:lnTo>
                  <a:pt x="140970" y="133350"/>
                </a:lnTo>
                <a:lnTo>
                  <a:pt x="130809" y="130810"/>
                </a:lnTo>
                <a:lnTo>
                  <a:pt x="118109" y="127000"/>
                </a:lnTo>
                <a:lnTo>
                  <a:pt x="106679" y="1244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7" name="object 34"/>
          <p:cNvSpPr>
            <a:spLocks noChangeArrowheads="1"/>
          </p:cNvSpPr>
          <p:nvPr/>
        </p:nvSpPr>
        <p:spPr bwMode="auto">
          <a:xfrm>
            <a:off x="1079500" y="2873375"/>
            <a:ext cx="41275" cy="96838"/>
          </a:xfrm>
          <a:custGeom>
            <a:avLst/>
            <a:gdLst>
              <a:gd name="T0" fmla="*/ 0 w 40640"/>
              <a:gd name="T1" fmla="*/ 0 h 96519"/>
              <a:gd name="T2" fmla="*/ 40640 w 40640"/>
              <a:gd name="T3" fmla="*/ 96519 h 96519"/>
            </a:gdLst>
            <a:ahLst/>
            <a:cxnLst/>
            <a:rect l="T0" t="T1" r="T2" b="T3"/>
            <a:pathLst>
              <a:path w="40640" h="96519">
                <a:moveTo>
                  <a:pt x="21590" y="22860"/>
                </a:moveTo>
                <a:lnTo>
                  <a:pt x="16509" y="11429"/>
                </a:lnTo>
                <a:lnTo>
                  <a:pt x="12700" y="0"/>
                </a:lnTo>
                <a:lnTo>
                  <a:pt x="5080" y="0"/>
                </a:lnTo>
                <a:lnTo>
                  <a:pt x="2540" y="1269"/>
                </a:lnTo>
                <a:lnTo>
                  <a:pt x="0" y="3810"/>
                </a:lnTo>
                <a:lnTo>
                  <a:pt x="17780" y="49529"/>
                </a:lnTo>
                <a:lnTo>
                  <a:pt x="21590" y="62229"/>
                </a:lnTo>
                <a:lnTo>
                  <a:pt x="22859" y="73660"/>
                </a:lnTo>
                <a:lnTo>
                  <a:pt x="25400" y="86360"/>
                </a:lnTo>
                <a:lnTo>
                  <a:pt x="30480" y="96519"/>
                </a:lnTo>
                <a:lnTo>
                  <a:pt x="40640" y="91439"/>
                </a:lnTo>
                <a:lnTo>
                  <a:pt x="39369" y="80010"/>
                </a:lnTo>
                <a:lnTo>
                  <a:pt x="35559" y="68579"/>
                </a:lnTo>
                <a:lnTo>
                  <a:pt x="33019" y="55879"/>
                </a:lnTo>
                <a:lnTo>
                  <a:pt x="29209" y="44450"/>
                </a:lnTo>
                <a:lnTo>
                  <a:pt x="25400" y="34289"/>
                </a:lnTo>
                <a:lnTo>
                  <a:pt x="21590" y="228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8" name="object 35"/>
          <p:cNvSpPr>
            <a:spLocks noChangeArrowheads="1"/>
          </p:cNvSpPr>
          <p:nvPr/>
        </p:nvSpPr>
        <p:spPr bwMode="auto">
          <a:xfrm>
            <a:off x="1044575" y="2873375"/>
            <a:ext cx="44450" cy="88900"/>
          </a:xfrm>
          <a:custGeom>
            <a:avLst/>
            <a:gdLst>
              <a:gd name="T0" fmla="*/ 0 w 44450"/>
              <a:gd name="T1" fmla="*/ 0 h 87629"/>
              <a:gd name="T2" fmla="*/ 44450 w 44450"/>
              <a:gd name="T3" fmla="*/ 87629 h 87629"/>
            </a:gdLst>
            <a:ahLst/>
            <a:cxnLst/>
            <a:rect l="T0" t="T1" r="T2" b="T3"/>
            <a:pathLst>
              <a:path w="44450" h="87629">
                <a:moveTo>
                  <a:pt x="12700" y="25400"/>
                </a:moveTo>
                <a:lnTo>
                  <a:pt x="16509" y="35560"/>
                </a:lnTo>
                <a:lnTo>
                  <a:pt x="20320" y="46989"/>
                </a:lnTo>
                <a:lnTo>
                  <a:pt x="22859" y="55879"/>
                </a:lnTo>
                <a:lnTo>
                  <a:pt x="26670" y="67310"/>
                </a:lnTo>
                <a:lnTo>
                  <a:pt x="30480" y="77469"/>
                </a:lnTo>
                <a:lnTo>
                  <a:pt x="34290" y="87629"/>
                </a:lnTo>
                <a:lnTo>
                  <a:pt x="36830" y="87629"/>
                </a:lnTo>
                <a:lnTo>
                  <a:pt x="40640" y="85089"/>
                </a:lnTo>
                <a:lnTo>
                  <a:pt x="41909" y="83819"/>
                </a:lnTo>
                <a:lnTo>
                  <a:pt x="44450" y="82550"/>
                </a:lnTo>
                <a:lnTo>
                  <a:pt x="43180" y="71119"/>
                </a:lnTo>
                <a:lnTo>
                  <a:pt x="39370" y="60960"/>
                </a:lnTo>
                <a:lnTo>
                  <a:pt x="35559" y="49529"/>
                </a:lnTo>
                <a:lnTo>
                  <a:pt x="30480" y="40639"/>
                </a:lnTo>
                <a:lnTo>
                  <a:pt x="26670" y="30479"/>
                </a:lnTo>
                <a:lnTo>
                  <a:pt x="20320" y="20319"/>
                </a:lnTo>
                <a:lnTo>
                  <a:pt x="15240" y="10160"/>
                </a:lnTo>
                <a:lnTo>
                  <a:pt x="10159" y="0"/>
                </a:lnTo>
                <a:lnTo>
                  <a:pt x="6350" y="0"/>
                </a:lnTo>
                <a:lnTo>
                  <a:pt x="3809" y="2539"/>
                </a:lnTo>
                <a:lnTo>
                  <a:pt x="0" y="6350"/>
                </a:lnTo>
                <a:lnTo>
                  <a:pt x="0" y="8889"/>
                </a:lnTo>
                <a:lnTo>
                  <a:pt x="6350" y="16510"/>
                </a:lnTo>
                <a:lnTo>
                  <a:pt x="12700" y="254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9" name="object 36"/>
          <p:cNvSpPr>
            <a:spLocks noChangeArrowheads="1"/>
          </p:cNvSpPr>
          <p:nvPr/>
        </p:nvSpPr>
        <p:spPr bwMode="auto">
          <a:xfrm>
            <a:off x="1008063" y="2882900"/>
            <a:ext cx="52387" cy="85725"/>
          </a:xfrm>
          <a:custGeom>
            <a:avLst/>
            <a:gdLst>
              <a:gd name="T0" fmla="*/ 0 w 52069"/>
              <a:gd name="T1" fmla="*/ 0 h 85089"/>
              <a:gd name="T2" fmla="*/ 52069 w 52069"/>
              <a:gd name="T3" fmla="*/ 85089 h 85089"/>
            </a:gdLst>
            <a:ahLst/>
            <a:cxnLst/>
            <a:rect l="T0" t="T1" r="T2" b="T3"/>
            <a:pathLst>
              <a:path w="52069" h="85089">
                <a:moveTo>
                  <a:pt x="10159" y="12700"/>
                </a:moveTo>
                <a:lnTo>
                  <a:pt x="16509" y="21589"/>
                </a:lnTo>
                <a:lnTo>
                  <a:pt x="22859" y="31750"/>
                </a:lnTo>
                <a:lnTo>
                  <a:pt x="26669" y="41910"/>
                </a:lnTo>
                <a:lnTo>
                  <a:pt x="30479" y="53339"/>
                </a:lnTo>
                <a:lnTo>
                  <a:pt x="33019" y="63500"/>
                </a:lnTo>
                <a:lnTo>
                  <a:pt x="36829" y="74929"/>
                </a:lnTo>
                <a:lnTo>
                  <a:pt x="41909" y="85089"/>
                </a:lnTo>
                <a:lnTo>
                  <a:pt x="46989" y="85089"/>
                </a:lnTo>
                <a:lnTo>
                  <a:pt x="49529" y="83820"/>
                </a:lnTo>
                <a:lnTo>
                  <a:pt x="52069" y="82550"/>
                </a:lnTo>
                <a:lnTo>
                  <a:pt x="52069" y="72389"/>
                </a:lnTo>
                <a:lnTo>
                  <a:pt x="49529" y="59689"/>
                </a:lnTo>
                <a:lnTo>
                  <a:pt x="46989" y="48260"/>
                </a:lnTo>
                <a:lnTo>
                  <a:pt x="41909" y="38100"/>
                </a:lnTo>
                <a:lnTo>
                  <a:pt x="34289" y="27939"/>
                </a:lnTo>
                <a:lnTo>
                  <a:pt x="26669" y="17779"/>
                </a:lnTo>
                <a:lnTo>
                  <a:pt x="19050" y="8889"/>
                </a:lnTo>
                <a:lnTo>
                  <a:pt x="10159" y="0"/>
                </a:lnTo>
                <a:lnTo>
                  <a:pt x="0" y="0"/>
                </a:lnTo>
                <a:lnTo>
                  <a:pt x="0" y="5079"/>
                </a:lnTo>
                <a:lnTo>
                  <a:pt x="10159" y="127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0" name="object 37"/>
          <p:cNvSpPr>
            <a:spLocks noChangeArrowheads="1"/>
          </p:cNvSpPr>
          <p:nvPr/>
        </p:nvSpPr>
        <p:spPr bwMode="auto">
          <a:xfrm>
            <a:off x="650875" y="2900363"/>
            <a:ext cx="406400" cy="185737"/>
          </a:xfrm>
          <a:custGeom>
            <a:avLst/>
            <a:gdLst>
              <a:gd name="T0" fmla="*/ 0 w 406400"/>
              <a:gd name="T1" fmla="*/ 0 h 185420"/>
              <a:gd name="T2" fmla="*/ 406400 w 406400"/>
              <a:gd name="T3" fmla="*/ 185420 h 185420"/>
            </a:gdLst>
            <a:ahLst/>
            <a:cxnLst/>
            <a:rect l="T0" t="T1" r="T2" b="T3"/>
            <a:pathLst>
              <a:path w="406400" h="185420">
                <a:moveTo>
                  <a:pt x="341629" y="3810"/>
                </a:moveTo>
                <a:lnTo>
                  <a:pt x="344169" y="12700"/>
                </a:lnTo>
                <a:lnTo>
                  <a:pt x="349250" y="26670"/>
                </a:lnTo>
                <a:lnTo>
                  <a:pt x="355600" y="44450"/>
                </a:lnTo>
                <a:lnTo>
                  <a:pt x="360679" y="63500"/>
                </a:lnTo>
                <a:lnTo>
                  <a:pt x="365759" y="83820"/>
                </a:lnTo>
                <a:lnTo>
                  <a:pt x="368300" y="104140"/>
                </a:lnTo>
                <a:lnTo>
                  <a:pt x="369569" y="120650"/>
                </a:lnTo>
                <a:lnTo>
                  <a:pt x="358140" y="125730"/>
                </a:lnTo>
                <a:lnTo>
                  <a:pt x="344169" y="129540"/>
                </a:lnTo>
                <a:lnTo>
                  <a:pt x="331469" y="133350"/>
                </a:lnTo>
                <a:lnTo>
                  <a:pt x="317500" y="137160"/>
                </a:lnTo>
                <a:lnTo>
                  <a:pt x="303529" y="139700"/>
                </a:lnTo>
                <a:lnTo>
                  <a:pt x="290829" y="142240"/>
                </a:lnTo>
                <a:lnTo>
                  <a:pt x="276859" y="144780"/>
                </a:lnTo>
                <a:lnTo>
                  <a:pt x="262890" y="148590"/>
                </a:lnTo>
                <a:lnTo>
                  <a:pt x="3809" y="45720"/>
                </a:lnTo>
                <a:lnTo>
                  <a:pt x="5079" y="49530"/>
                </a:lnTo>
                <a:lnTo>
                  <a:pt x="5079" y="54610"/>
                </a:lnTo>
                <a:lnTo>
                  <a:pt x="3809" y="59690"/>
                </a:lnTo>
                <a:lnTo>
                  <a:pt x="0" y="63500"/>
                </a:lnTo>
                <a:lnTo>
                  <a:pt x="260350" y="166370"/>
                </a:lnTo>
                <a:lnTo>
                  <a:pt x="276859" y="163830"/>
                </a:lnTo>
                <a:lnTo>
                  <a:pt x="290829" y="160020"/>
                </a:lnTo>
                <a:lnTo>
                  <a:pt x="306069" y="157480"/>
                </a:lnTo>
                <a:lnTo>
                  <a:pt x="320040" y="154940"/>
                </a:lnTo>
                <a:lnTo>
                  <a:pt x="332740" y="152400"/>
                </a:lnTo>
                <a:lnTo>
                  <a:pt x="345440" y="149860"/>
                </a:lnTo>
                <a:lnTo>
                  <a:pt x="358140" y="148590"/>
                </a:lnTo>
                <a:lnTo>
                  <a:pt x="369569" y="147320"/>
                </a:lnTo>
                <a:lnTo>
                  <a:pt x="369569" y="153670"/>
                </a:lnTo>
                <a:lnTo>
                  <a:pt x="370840" y="157480"/>
                </a:lnTo>
                <a:lnTo>
                  <a:pt x="370840" y="163830"/>
                </a:lnTo>
                <a:lnTo>
                  <a:pt x="374650" y="168910"/>
                </a:lnTo>
                <a:lnTo>
                  <a:pt x="375919" y="173990"/>
                </a:lnTo>
                <a:lnTo>
                  <a:pt x="378459" y="179070"/>
                </a:lnTo>
                <a:lnTo>
                  <a:pt x="382269" y="182880"/>
                </a:lnTo>
                <a:lnTo>
                  <a:pt x="386079" y="185420"/>
                </a:lnTo>
                <a:lnTo>
                  <a:pt x="394969" y="185420"/>
                </a:lnTo>
                <a:lnTo>
                  <a:pt x="401319" y="184150"/>
                </a:lnTo>
                <a:lnTo>
                  <a:pt x="406400" y="180340"/>
                </a:lnTo>
                <a:lnTo>
                  <a:pt x="405129" y="161290"/>
                </a:lnTo>
                <a:lnTo>
                  <a:pt x="402590" y="142240"/>
                </a:lnTo>
                <a:lnTo>
                  <a:pt x="398779" y="123190"/>
                </a:lnTo>
                <a:lnTo>
                  <a:pt x="394969" y="104140"/>
                </a:lnTo>
                <a:lnTo>
                  <a:pt x="389890" y="85090"/>
                </a:lnTo>
                <a:lnTo>
                  <a:pt x="384809" y="67310"/>
                </a:lnTo>
                <a:lnTo>
                  <a:pt x="377190" y="49530"/>
                </a:lnTo>
                <a:lnTo>
                  <a:pt x="369569" y="31750"/>
                </a:lnTo>
                <a:lnTo>
                  <a:pt x="367029" y="26670"/>
                </a:lnTo>
                <a:lnTo>
                  <a:pt x="364490" y="21590"/>
                </a:lnTo>
                <a:lnTo>
                  <a:pt x="360679" y="16510"/>
                </a:lnTo>
                <a:lnTo>
                  <a:pt x="358140" y="11430"/>
                </a:lnTo>
                <a:lnTo>
                  <a:pt x="354329" y="7620"/>
                </a:lnTo>
                <a:lnTo>
                  <a:pt x="350519" y="3810"/>
                </a:lnTo>
                <a:lnTo>
                  <a:pt x="345440" y="1270"/>
                </a:lnTo>
                <a:lnTo>
                  <a:pt x="339090" y="0"/>
                </a:lnTo>
                <a:lnTo>
                  <a:pt x="341629" y="38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1" name="object 38"/>
          <p:cNvSpPr>
            <a:spLocks noChangeArrowheads="1"/>
          </p:cNvSpPr>
          <p:nvPr/>
        </p:nvSpPr>
        <p:spPr bwMode="auto">
          <a:xfrm>
            <a:off x="406400" y="2916238"/>
            <a:ext cx="1393825" cy="650875"/>
          </a:xfrm>
          <a:custGeom>
            <a:avLst/>
            <a:gdLst>
              <a:gd name="T0" fmla="*/ 0 w 1393189"/>
              <a:gd name="T1" fmla="*/ 0 h 651509"/>
              <a:gd name="T2" fmla="*/ 1393189 w 1393189"/>
              <a:gd name="T3" fmla="*/ 651509 h 651509"/>
            </a:gdLst>
            <a:ahLst/>
            <a:cxnLst/>
            <a:rect l="T0" t="T1" r="T2" b="T3"/>
            <a:pathLst>
              <a:path w="1393189" h="651509">
                <a:moveTo>
                  <a:pt x="1082040" y="421639"/>
                </a:moveTo>
                <a:lnTo>
                  <a:pt x="1082040" y="427989"/>
                </a:lnTo>
                <a:lnTo>
                  <a:pt x="1083310" y="435609"/>
                </a:lnTo>
                <a:lnTo>
                  <a:pt x="1089660" y="436879"/>
                </a:lnTo>
                <a:lnTo>
                  <a:pt x="1102360" y="427989"/>
                </a:lnTo>
                <a:lnTo>
                  <a:pt x="1108710" y="414019"/>
                </a:lnTo>
                <a:lnTo>
                  <a:pt x="1109980" y="398779"/>
                </a:lnTo>
                <a:lnTo>
                  <a:pt x="1108710" y="382269"/>
                </a:lnTo>
                <a:lnTo>
                  <a:pt x="1106170" y="370839"/>
                </a:lnTo>
                <a:lnTo>
                  <a:pt x="1101090" y="359409"/>
                </a:lnTo>
                <a:lnTo>
                  <a:pt x="1096010" y="347979"/>
                </a:lnTo>
                <a:lnTo>
                  <a:pt x="1090930" y="337819"/>
                </a:lnTo>
                <a:lnTo>
                  <a:pt x="1087120" y="326389"/>
                </a:lnTo>
                <a:lnTo>
                  <a:pt x="1085850" y="317500"/>
                </a:lnTo>
                <a:lnTo>
                  <a:pt x="1085850" y="307339"/>
                </a:lnTo>
                <a:lnTo>
                  <a:pt x="1092200" y="295909"/>
                </a:lnTo>
                <a:lnTo>
                  <a:pt x="1169670" y="45719"/>
                </a:lnTo>
                <a:lnTo>
                  <a:pt x="1170940" y="44450"/>
                </a:lnTo>
                <a:lnTo>
                  <a:pt x="1174750" y="40639"/>
                </a:lnTo>
                <a:lnTo>
                  <a:pt x="1179830" y="35559"/>
                </a:lnTo>
                <a:lnTo>
                  <a:pt x="1184910" y="29209"/>
                </a:lnTo>
                <a:lnTo>
                  <a:pt x="1189990" y="21589"/>
                </a:lnTo>
                <a:lnTo>
                  <a:pt x="1193800" y="13969"/>
                </a:lnTo>
                <a:lnTo>
                  <a:pt x="1196340" y="8889"/>
                </a:lnTo>
                <a:lnTo>
                  <a:pt x="1196340" y="5079"/>
                </a:lnTo>
                <a:lnTo>
                  <a:pt x="1187450" y="1269"/>
                </a:lnTo>
                <a:lnTo>
                  <a:pt x="1179830" y="0"/>
                </a:lnTo>
                <a:lnTo>
                  <a:pt x="1170940" y="1269"/>
                </a:lnTo>
                <a:lnTo>
                  <a:pt x="1156970" y="8889"/>
                </a:lnTo>
                <a:lnTo>
                  <a:pt x="1144270" y="20319"/>
                </a:lnTo>
                <a:lnTo>
                  <a:pt x="1031240" y="335279"/>
                </a:lnTo>
                <a:lnTo>
                  <a:pt x="1021080" y="351789"/>
                </a:lnTo>
                <a:lnTo>
                  <a:pt x="1010919" y="369569"/>
                </a:lnTo>
                <a:lnTo>
                  <a:pt x="998219" y="384809"/>
                </a:lnTo>
                <a:lnTo>
                  <a:pt x="984250" y="398779"/>
                </a:lnTo>
                <a:lnTo>
                  <a:pt x="967740" y="412750"/>
                </a:lnTo>
                <a:lnTo>
                  <a:pt x="952500" y="424179"/>
                </a:lnTo>
                <a:lnTo>
                  <a:pt x="935990" y="435609"/>
                </a:lnTo>
                <a:lnTo>
                  <a:pt x="918210" y="444500"/>
                </a:lnTo>
                <a:lnTo>
                  <a:pt x="905510" y="445769"/>
                </a:lnTo>
                <a:lnTo>
                  <a:pt x="892810" y="447039"/>
                </a:lnTo>
                <a:lnTo>
                  <a:pt x="880110" y="445769"/>
                </a:lnTo>
                <a:lnTo>
                  <a:pt x="867410" y="444500"/>
                </a:lnTo>
                <a:lnTo>
                  <a:pt x="855980" y="440689"/>
                </a:lnTo>
                <a:lnTo>
                  <a:pt x="844550" y="436879"/>
                </a:lnTo>
                <a:lnTo>
                  <a:pt x="833119" y="433069"/>
                </a:lnTo>
                <a:lnTo>
                  <a:pt x="821690" y="427989"/>
                </a:lnTo>
                <a:lnTo>
                  <a:pt x="805180" y="412750"/>
                </a:lnTo>
                <a:lnTo>
                  <a:pt x="788669" y="398779"/>
                </a:lnTo>
                <a:lnTo>
                  <a:pt x="773430" y="381000"/>
                </a:lnTo>
                <a:lnTo>
                  <a:pt x="759460" y="364489"/>
                </a:lnTo>
                <a:lnTo>
                  <a:pt x="746760" y="346709"/>
                </a:lnTo>
                <a:lnTo>
                  <a:pt x="732790" y="328929"/>
                </a:lnTo>
                <a:lnTo>
                  <a:pt x="721360" y="311150"/>
                </a:lnTo>
                <a:lnTo>
                  <a:pt x="708660" y="292100"/>
                </a:lnTo>
                <a:lnTo>
                  <a:pt x="698500" y="274319"/>
                </a:lnTo>
                <a:lnTo>
                  <a:pt x="689610" y="257809"/>
                </a:lnTo>
                <a:lnTo>
                  <a:pt x="681990" y="245109"/>
                </a:lnTo>
                <a:lnTo>
                  <a:pt x="676910" y="232409"/>
                </a:lnTo>
                <a:lnTo>
                  <a:pt x="674369" y="220979"/>
                </a:lnTo>
                <a:lnTo>
                  <a:pt x="674369" y="208279"/>
                </a:lnTo>
                <a:lnTo>
                  <a:pt x="679450" y="196850"/>
                </a:lnTo>
                <a:lnTo>
                  <a:pt x="687069" y="182879"/>
                </a:lnTo>
                <a:lnTo>
                  <a:pt x="689610" y="177800"/>
                </a:lnTo>
                <a:lnTo>
                  <a:pt x="694690" y="173989"/>
                </a:lnTo>
                <a:lnTo>
                  <a:pt x="699769" y="168909"/>
                </a:lnTo>
                <a:lnTo>
                  <a:pt x="704850" y="163829"/>
                </a:lnTo>
                <a:lnTo>
                  <a:pt x="708660" y="158750"/>
                </a:lnTo>
                <a:lnTo>
                  <a:pt x="712469" y="154939"/>
                </a:lnTo>
                <a:lnTo>
                  <a:pt x="713740" y="148589"/>
                </a:lnTo>
                <a:lnTo>
                  <a:pt x="711200" y="143509"/>
                </a:lnTo>
                <a:lnTo>
                  <a:pt x="702310" y="147319"/>
                </a:lnTo>
                <a:lnTo>
                  <a:pt x="692150" y="151129"/>
                </a:lnTo>
                <a:lnTo>
                  <a:pt x="679450" y="157479"/>
                </a:lnTo>
                <a:lnTo>
                  <a:pt x="668019" y="163829"/>
                </a:lnTo>
                <a:lnTo>
                  <a:pt x="655319" y="170179"/>
                </a:lnTo>
                <a:lnTo>
                  <a:pt x="645160" y="176529"/>
                </a:lnTo>
                <a:lnTo>
                  <a:pt x="635000" y="182879"/>
                </a:lnTo>
                <a:lnTo>
                  <a:pt x="628650" y="189229"/>
                </a:lnTo>
                <a:lnTo>
                  <a:pt x="455930" y="243839"/>
                </a:lnTo>
                <a:lnTo>
                  <a:pt x="3809" y="110489"/>
                </a:lnTo>
                <a:lnTo>
                  <a:pt x="3809" y="128269"/>
                </a:lnTo>
                <a:lnTo>
                  <a:pt x="6350" y="133350"/>
                </a:lnTo>
                <a:lnTo>
                  <a:pt x="8890" y="133350"/>
                </a:lnTo>
                <a:lnTo>
                  <a:pt x="13970" y="135889"/>
                </a:lnTo>
                <a:lnTo>
                  <a:pt x="27940" y="139700"/>
                </a:lnTo>
                <a:lnTo>
                  <a:pt x="49529" y="146050"/>
                </a:lnTo>
                <a:lnTo>
                  <a:pt x="77470" y="154939"/>
                </a:lnTo>
                <a:lnTo>
                  <a:pt x="111759" y="165100"/>
                </a:lnTo>
                <a:lnTo>
                  <a:pt x="149859" y="177800"/>
                </a:lnTo>
                <a:lnTo>
                  <a:pt x="190500" y="190500"/>
                </a:lnTo>
                <a:lnTo>
                  <a:pt x="232409" y="203200"/>
                </a:lnTo>
                <a:lnTo>
                  <a:pt x="274320" y="215900"/>
                </a:lnTo>
                <a:lnTo>
                  <a:pt x="314959" y="228600"/>
                </a:lnTo>
                <a:lnTo>
                  <a:pt x="353059" y="238759"/>
                </a:lnTo>
                <a:lnTo>
                  <a:pt x="388620" y="248919"/>
                </a:lnTo>
                <a:lnTo>
                  <a:pt x="419100" y="255269"/>
                </a:lnTo>
                <a:lnTo>
                  <a:pt x="441959" y="260350"/>
                </a:lnTo>
                <a:lnTo>
                  <a:pt x="458469" y="264159"/>
                </a:lnTo>
                <a:lnTo>
                  <a:pt x="466090" y="264159"/>
                </a:lnTo>
                <a:lnTo>
                  <a:pt x="629919" y="210819"/>
                </a:lnTo>
                <a:lnTo>
                  <a:pt x="640080" y="213359"/>
                </a:lnTo>
                <a:lnTo>
                  <a:pt x="645160" y="223519"/>
                </a:lnTo>
                <a:lnTo>
                  <a:pt x="646430" y="236219"/>
                </a:lnTo>
                <a:lnTo>
                  <a:pt x="650240" y="248919"/>
                </a:lnTo>
                <a:lnTo>
                  <a:pt x="455930" y="312419"/>
                </a:lnTo>
                <a:lnTo>
                  <a:pt x="0" y="156209"/>
                </a:lnTo>
                <a:lnTo>
                  <a:pt x="0" y="176529"/>
                </a:lnTo>
                <a:lnTo>
                  <a:pt x="6350" y="179069"/>
                </a:lnTo>
                <a:lnTo>
                  <a:pt x="20320" y="182879"/>
                </a:lnTo>
                <a:lnTo>
                  <a:pt x="43179" y="190500"/>
                </a:lnTo>
                <a:lnTo>
                  <a:pt x="71120" y="200659"/>
                </a:lnTo>
                <a:lnTo>
                  <a:pt x="106679" y="212089"/>
                </a:lnTo>
                <a:lnTo>
                  <a:pt x="144779" y="224789"/>
                </a:lnTo>
                <a:lnTo>
                  <a:pt x="186690" y="237489"/>
                </a:lnTo>
                <a:lnTo>
                  <a:pt x="229870" y="251459"/>
                </a:lnTo>
                <a:lnTo>
                  <a:pt x="273050" y="266700"/>
                </a:lnTo>
                <a:lnTo>
                  <a:pt x="313690" y="280669"/>
                </a:lnTo>
                <a:lnTo>
                  <a:pt x="353059" y="293369"/>
                </a:lnTo>
                <a:lnTo>
                  <a:pt x="388620" y="306069"/>
                </a:lnTo>
                <a:lnTo>
                  <a:pt x="419100" y="317500"/>
                </a:lnTo>
                <a:lnTo>
                  <a:pt x="441959" y="323850"/>
                </a:lnTo>
                <a:lnTo>
                  <a:pt x="457200" y="330200"/>
                </a:lnTo>
                <a:lnTo>
                  <a:pt x="463550" y="332739"/>
                </a:lnTo>
                <a:lnTo>
                  <a:pt x="656590" y="273050"/>
                </a:lnTo>
                <a:lnTo>
                  <a:pt x="660400" y="283209"/>
                </a:lnTo>
                <a:lnTo>
                  <a:pt x="665480" y="295909"/>
                </a:lnTo>
                <a:lnTo>
                  <a:pt x="670560" y="306069"/>
                </a:lnTo>
                <a:lnTo>
                  <a:pt x="675640" y="317500"/>
                </a:lnTo>
                <a:lnTo>
                  <a:pt x="681990" y="326389"/>
                </a:lnTo>
                <a:lnTo>
                  <a:pt x="687069" y="336550"/>
                </a:lnTo>
                <a:lnTo>
                  <a:pt x="692150" y="347979"/>
                </a:lnTo>
                <a:lnTo>
                  <a:pt x="697230" y="358139"/>
                </a:lnTo>
                <a:lnTo>
                  <a:pt x="687069" y="360679"/>
                </a:lnTo>
                <a:lnTo>
                  <a:pt x="675640" y="363219"/>
                </a:lnTo>
                <a:lnTo>
                  <a:pt x="665480" y="365759"/>
                </a:lnTo>
                <a:lnTo>
                  <a:pt x="655319" y="368300"/>
                </a:lnTo>
                <a:lnTo>
                  <a:pt x="645160" y="370839"/>
                </a:lnTo>
                <a:lnTo>
                  <a:pt x="633730" y="374650"/>
                </a:lnTo>
                <a:lnTo>
                  <a:pt x="623569" y="377189"/>
                </a:lnTo>
                <a:lnTo>
                  <a:pt x="613410" y="379729"/>
                </a:lnTo>
                <a:lnTo>
                  <a:pt x="603250" y="383539"/>
                </a:lnTo>
                <a:lnTo>
                  <a:pt x="593090" y="387350"/>
                </a:lnTo>
                <a:lnTo>
                  <a:pt x="582930" y="391159"/>
                </a:lnTo>
                <a:lnTo>
                  <a:pt x="572769" y="394969"/>
                </a:lnTo>
                <a:lnTo>
                  <a:pt x="562610" y="398779"/>
                </a:lnTo>
                <a:lnTo>
                  <a:pt x="553719" y="403859"/>
                </a:lnTo>
                <a:lnTo>
                  <a:pt x="543560" y="407669"/>
                </a:lnTo>
                <a:lnTo>
                  <a:pt x="534669" y="412750"/>
                </a:lnTo>
                <a:lnTo>
                  <a:pt x="511809" y="427989"/>
                </a:lnTo>
                <a:lnTo>
                  <a:pt x="491490" y="444500"/>
                </a:lnTo>
                <a:lnTo>
                  <a:pt x="472440" y="462279"/>
                </a:lnTo>
                <a:lnTo>
                  <a:pt x="457200" y="482600"/>
                </a:lnTo>
                <a:lnTo>
                  <a:pt x="443230" y="502919"/>
                </a:lnTo>
                <a:lnTo>
                  <a:pt x="434340" y="527050"/>
                </a:lnTo>
                <a:lnTo>
                  <a:pt x="429259" y="551179"/>
                </a:lnTo>
                <a:lnTo>
                  <a:pt x="429259" y="577850"/>
                </a:lnTo>
                <a:lnTo>
                  <a:pt x="431800" y="585469"/>
                </a:lnTo>
                <a:lnTo>
                  <a:pt x="434340" y="593089"/>
                </a:lnTo>
                <a:lnTo>
                  <a:pt x="436880" y="600709"/>
                </a:lnTo>
                <a:lnTo>
                  <a:pt x="443230" y="604519"/>
                </a:lnTo>
                <a:lnTo>
                  <a:pt x="447040" y="594359"/>
                </a:lnTo>
                <a:lnTo>
                  <a:pt x="450850" y="582929"/>
                </a:lnTo>
                <a:lnTo>
                  <a:pt x="455930" y="572769"/>
                </a:lnTo>
                <a:lnTo>
                  <a:pt x="461009" y="561339"/>
                </a:lnTo>
                <a:lnTo>
                  <a:pt x="464819" y="551179"/>
                </a:lnTo>
                <a:lnTo>
                  <a:pt x="471169" y="541019"/>
                </a:lnTo>
                <a:lnTo>
                  <a:pt x="477519" y="529589"/>
                </a:lnTo>
                <a:lnTo>
                  <a:pt x="483869" y="520700"/>
                </a:lnTo>
                <a:lnTo>
                  <a:pt x="494030" y="506729"/>
                </a:lnTo>
                <a:lnTo>
                  <a:pt x="506730" y="494029"/>
                </a:lnTo>
                <a:lnTo>
                  <a:pt x="518159" y="481329"/>
                </a:lnTo>
                <a:lnTo>
                  <a:pt x="530860" y="468629"/>
                </a:lnTo>
                <a:lnTo>
                  <a:pt x="544830" y="458469"/>
                </a:lnTo>
                <a:lnTo>
                  <a:pt x="557530" y="447039"/>
                </a:lnTo>
                <a:lnTo>
                  <a:pt x="571500" y="436879"/>
                </a:lnTo>
                <a:lnTo>
                  <a:pt x="586740" y="427989"/>
                </a:lnTo>
                <a:lnTo>
                  <a:pt x="601980" y="419100"/>
                </a:lnTo>
                <a:lnTo>
                  <a:pt x="615950" y="411479"/>
                </a:lnTo>
                <a:lnTo>
                  <a:pt x="632460" y="405129"/>
                </a:lnTo>
                <a:lnTo>
                  <a:pt x="647700" y="398779"/>
                </a:lnTo>
                <a:lnTo>
                  <a:pt x="664210" y="393700"/>
                </a:lnTo>
                <a:lnTo>
                  <a:pt x="679450" y="388619"/>
                </a:lnTo>
                <a:lnTo>
                  <a:pt x="697230" y="384809"/>
                </a:lnTo>
                <a:lnTo>
                  <a:pt x="713740" y="382269"/>
                </a:lnTo>
                <a:lnTo>
                  <a:pt x="728980" y="396239"/>
                </a:lnTo>
                <a:lnTo>
                  <a:pt x="742950" y="410209"/>
                </a:lnTo>
                <a:lnTo>
                  <a:pt x="759460" y="424179"/>
                </a:lnTo>
                <a:lnTo>
                  <a:pt x="775969" y="438150"/>
                </a:lnTo>
                <a:lnTo>
                  <a:pt x="793750" y="450850"/>
                </a:lnTo>
                <a:lnTo>
                  <a:pt x="810260" y="461009"/>
                </a:lnTo>
                <a:lnTo>
                  <a:pt x="828040" y="471169"/>
                </a:lnTo>
                <a:lnTo>
                  <a:pt x="847090" y="478789"/>
                </a:lnTo>
                <a:lnTo>
                  <a:pt x="834390" y="500379"/>
                </a:lnTo>
                <a:lnTo>
                  <a:pt x="826769" y="527050"/>
                </a:lnTo>
                <a:lnTo>
                  <a:pt x="822960" y="551179"/>
                </a:lnTo>
                <a:lnTo>
                  <a:pt x="822960" y="557529"/>
                </a:lnTo>
                <a:lnTo>
                  <a:pt x="831850" y="544829"/>
                </a:lnTo>
                <a:lnTo>
                  <a:pt x="842010" y="530859"/>
                </a:lnTo>
                <a:lnTo>
                  <a:pt x="853440" y="516889"/>
                </a:lnTo>
                <a:lnTo>
                  <a:pt x="866140" y="505459"/>
                </a:lnTo>
                <a:lnTo>
                  <a:pt x="880110" y="495300"/>
                </a:lnTo>
                <a:lnTo>
                  <a:pt x="895350" y="487679"/>
                </a:lnTo>
                <a:lnTo>
                  <a:pt x="910590" y="481329"/>
                </a:lnTo>
                <a:lnTo>
                  <a:pt x="928369" y="478789"/>
                </a:lnTo>
                <a:lnTo>
                  <a:pt x="934719" y="476250"/>
                </a:lnTo>
                <a:lnTo>
                  <a:pt x="941069" y="473709"/>
                </a:lnTo>
                <a:lnTo>
                  <a:pt x="948690" y="469900"/>
                </a:lnTo>
                <a:lnTo>
                  <a:pt x="955040" y="467359"/>
                </a:lnTo>
                <a:lnTo>
                  <a:pt x="961390" y="464819"/>
                </a:lnTo>
                <a:lnTo>
                  <a:pt x="967740" y="464819"/>
                </a:lnTo>
                <a:lnTo>
                  <a:pt x="972819" y="467359"/>
                </a:lnTo>
                <a:lnTo>
                  <a:pt x="977900" y="471169"/>
                </a:lnTo>
                <a:lnTo>
                  <a:pt x="990600" y="492759"/>
                </a:lnTo>
                <a:lnTo>
                  <a:pt x="1004569" y="513079"/>
                </a:lnTo>
                <a:lnTo>
                  <a:pt x="1018540" y="533400"/>
                </a:lnTo>
                <a:lnTo>
                  <a:pt x="1035050" y="551179"/>
                </a:lnTo>
                <a:lnTo>
                  <a:pt x="1052830" y="568959"/>
                </a:lnTo>
                <a:lnTo>
                  <a:pt x="1071880" y="585469"/>
                </a:lnTo>
                <a:lnTo>
                  <a:pt x="1093470" y="599439"/>
                </a:lnTo>
                <a:lnTo>
                  <a:pt x="1116330" y="613409"/>
                </a:lnTo>
                <a:lnTo>
                  <a:pt x="1140460" y="624839"/>
                </a:lnTo>
                <a:lnTo>
                  <a:pt x="1165860" y="633729"/>
                </a:lnTo>
                <a:lnTo>
                  <a:pt x="1193800" y="642619"/>
                </a:lnTo>
                <a:lnTo>
                  <a:pt x="1223010" y="647700"/>
                </a:lnTo>
                <a:lnTo>
                  <a:pt x="1256030" y="651509"/>
                </a:lnTo>
                <a:lnTo>
                  <a:pt x="1290320" y="651509"/>
                </a:lnTo>
                <a:lnTo>
                  <a:pt x="1325880" y="650239"/>
                </a:lnTo>
                <a:lnTo>
                  <a:pt x="1363980" y="645159"/>
                </a:lnTo>
                <a:lnTo>
                  <a:pt x="1375410" y="640079"/>
                </a:lnTo>
                <a:lnTo>
                  <a:pt x="1380489" y="638809"/>
                </a:lnTo>
                <a:lnTo>
                  <a:pt x="1384300" y="637539"/>
                </a:lnTo>
                <a:lnTo>
                  <a:pt x="1388110" y="636269"/>
                </a:lnTo>
                <a:lnTo>
                  <a:pt x="1390650" y="632459"/>
                </a:lnTo>
                <a:lnTo>
                  <a:pt x="1393189" y="629919"/>
                </a:lnTo>
                <a:lnTo>
                  <a:pt x="1367789" y="629919"/>
                </a:lnTo>
                <a:lnTo>
                  <a:pt x="1355089" y="631189"/>
                </a:lnTo>
                <a:lnTo>
                  <a:pt x="1342389" y="632459"/>
                </a:lnTo>
                <a:lnTo>
                  <a:pt x="1304289" y="632459"/>
                </a:lnTo>
                <a:lnTo>
                  <a:pt x="1290320" y="631189"/>
                </a:lnTo>
                <a:lnTo>
                  <a:pt x="1268730" y="628650"/>
                </a:lnTo>
                <a:lnTo>
                  <a:pt x="1247139" y="623569"/>
                </a:lnTo>
                <a:lnTo>
                  <a:pt x="1225550" y="617219"/>
                </a:lnTo>
                <a:lnTo>
                  <a:pt x="1205230" y="610869"/>
                </a:lnTo>
                <a:lnTo>
                  <a:pt x="1184910" y="601979"/>
                </a:lnTo>
                <a:lnTo>
                  <a:pt x="1164590" y="593089"/>
                </a:lnTo>
                <a:lnTo>
                  <a:pt x="1145540" y="582929"/>
                </a:lnTo>
                <a:lnTo>
                  <a:pt x="1126490" y="571500"/>
                </a:lnTo>
                <a:lnTo>
                  <a:pt x="1108710" y="557529"/>
                </a:lnTo>
                <a:lnTo>
                  <a:pt x="1090930" y="544829"/>
                </a:lnTo>
                <a:lnTo>
                  <a:pt x="1074420" y="529589"/>
                </a:lnTo>
                <a:lnTo>
                  <a:pt x="1059180" y="514350"/>
                </a:lnTo>
                <a:lnTo>
                  <a:pt x="1042669" y="499109"/>
                </a:lnTo>
                <a:lnTo>
                  <a:pt x="1028700" y="481329"/>
                </a:lnTo>
                <a:lnTo>
                  <a:pt x="1014730" y="463550"/>
                </a:lnTo>
                <a:lnTo>
                  <a:pt x="1002030" y="444500"/>
                </a:lnTo>
                <a:lnTo>
                  <a:pt x="1010919" y="435609"/>
                </a:lnTo>
                <a:lnTo>
                  <a:pt x="1019810" y="425450"/>
                </a:lnTo>
                <a:lnTo>
                  <a:pt x="1028700" y="414019"/>
                </a:lnTo>
                <a:lnTo>
                  <a:pt x="1036319" y="405129"/>
                </a:lnTo>
                <a:lnTo>
                  <a:pt x="1043940" y="393700"/>
                </a:lnTo>
                <a:lnTo>
                  <a:pt x="1051560" y="382269"/>
                </a:lnTo>
                <a:lnTo>
                  <a:pt x="1057910" y="370839"/>
                </a:lnTo>
                <a:lnTo>
                  <a:pt x="1062990" y="359409"/>
                </a:lnTo>
                <a:lnTo>
                  <a:pt x="1069340" y="364489"/>
                </a:lnTo>
                <a:lnTo>
                  <a:pt x="1075690" y="369569"/>
                </a:lnTo>
                <a:lnTo>
                  <a:pt x="1079500" y="375919"/>
                </a:lnTo>
                <a:lnTo>
                  <a:pt x="1083310" y="383539"/>
                </a:lnTo>
                <a:lnTo>
                  <a:pt x="1087120" y="392429"/>
                </a:lnTo>
                <a:lnTo>
                  <a:pt x="1088390" y="401319"/>
                </a:lnTo>
                <a:lnTo>
                  <a:pt x="1087120" y="410209"/>
                </a:lnTo>
                <a:lnTo>
                  <a:pt x="1082040" y="417829"/>
                </a:lnTo>
                <a:lnTo>
                  <a:pt x="1082040" y="4216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2" name="object 39"/>
          <p:cNvSpPr>
            <a:spLocks noChangeArrowheads="1"/>
          </p:cNvSpPr>
          <p:nvPr/>
        </p:nvSpPr>
        <p:spPr bwMode="auto">
          <a:xfrm>
            <a:off x="1577975" y="2919413"/>
            <a:ext cx="579438" cy="701675"/>
          </a:xfrm>
          <a:custGeom>
            <a:avLst/>
            <a:gdLst>
              <a:gd name="T0" fmla="*/ 0 w 579120"/>
              <a:gd name="T1" fmla="*/ 0 h 701040"/>
              <a:gd name="T2" fmla="*/ 579120 w 579120"/>
              <a:gd name="T3" fmla="*/ 701040 h 701040"/>
            </a:gdLst>
            <a:ahLst/>
            <a:cxnLst/>
            <a:rect l="T0" t="T1" r="T2" b="T3"/>
            <a:pathLst>
              <a:path w="579120" h="701040">
                <a:moveTo>
                  <a:pt x="2540" y="411480"/>
                </a:moveTo>
                <a:lnTo>
                  <a:pt x="8890" y="454660"/>
                </a:lnTo>
                <a:lnTo>
                  <a:pt x="15240" y="469900"/>
                </a:lnTo>
                <a:lnTo>
                  <a:pt x="22859" y="482600"/>
                </a:lnTo>
                <a:lnTo>
                  <a:pt x="33020" y="492760"/>
                </a:lnTo>
                <a:lnTo>
                  <a:pt x="44450" y="504190"/>
                </a:lnTo>
                <a:lnTo>
                  <a:pt x="57150" y="513080"/>
                </a:lnTo>
                <a:lnTo>
                  <a:pt x="71120" y="520700"/>
                </a:lnTo>
                <a:lnTo>
                  <a:pt x="85090" y="527050"/>
                </a:lnTo>
                <a:lnTo>
                  <a:pt x="99059" y="532130"/>
                </a:lnTo>
                <a:lnTo>
                  <a:pt x="110490" y="534670"/>
                </a:lnTo>
                <a:lnTo>
                  <a:pt x="120650" y="538480"/>
                </a:lnTo>
                <a:lnTo>
                  <a:pt x="132079" y="539750"/>
                </a:lnTo>
                <a:lnTo>
                  <a:pt x="142240" y="541020"/>
                </a:lnTo>
                <a:lnTo>
                  <a:pt x="152400" y="542290"/>
                </a:lnTo>
                <a:lnTo>
                  <a:pt x="161290" y="543560"/>
                </a:lnTo>
                <a:lnTo>
                  <a:pt x="171450" y="543560"/>
                </a:lnTo>
                <a:lnTo>
                  <a:pt x="181609" y="542290"/>
                </a:lnTo>
                <a:lnTo>
                  <a:pt x="191770" y="542290"/>
                </a:lnTo>
                <a:lnTo>
                  <a:pt x="201929" y="541020"/>
                </a:lnTo>
                <a:lnTo>
                  <a:pt x="212090" y="538480"/>
                </a:lnTo>
                <a:lnTo>
                  <a:pt x="222250" y="537210"/>
                </a:lnTo>
                <a:lnTo>
                  <a:pt x="232409" y="534670"/>
                </a:lnTo>
                <a:lnTo>
                  <a:pt x="242570" y="532130"/>
                </a:lnTo>
                <a:lnTo>
                  <a:pt x="252729" y="529590"/>
                </a:lnTo>
                <a:lnTo>
                  <a:pt x="264159" y="525780"/>
                </a:lnTo>
                <a:lnTo>
                  <a:pt x="265429" y="520700"/>
                </a:lnTo>
                <a:lnTo>
                  <a:pt x="266700" y="514350"/>
                </a:lnTo>
                <a:lnTo>
                  <a:pt x="266700" y="509270"/>
                </a:lnTo>
                <a:lnTo>
                  <a:pt x="264159" y="505460"/>
                </a:lnTo>
                <a:lnTo>
                  <a:pt x="252729" y="508000"/>
                </a:lnTo>
                <a:lnTo>
                  <a:pt x="241300" y="510540"/>
                </a:lnTo>
                <a:lnTo>
                  <a:pt x="231140" y="513080"/>
                </a:lnTo>
                <a:lnTo>
                  <a:pt x="220979" y="515620"/>
                </a:lnTo>
                <a:lnTo>
                  <a:pt x="210820" y="516890"/>
                </a:lnTo>
                <a:lnTo>
                  <a:pt x="201929" y="518160"/>
                </a:lnTo>
                <a:lnTo>
                  <a:pt x="171450" y="518160"/>
                </a:lnTo>
                <a:lnTo>
                  <a:pt x="161290" y="516890"/>
                </a:lnTo>
                <a:lnTo>
                  <a:pt x="151129" y="515620"/>
                </a:lnTo>
                <a:lnTo>
                  <a:pt x="139700" y="513080"/>
                </a:lnTo>
                <a:lnTo>
                  <a:pt x="128270" y="510540"/>
                </a:lnTo>
                <a:lnTo>
                  <a:pt x="115570" y="506730"/>
                </a:lnTo>
                <a:lnTo>
                  <a:pt x="102870" y="501650"/>
                </a:lnTo>
                <a:lnTo>
                  <a:pt x="88900" y="496570"/>
                </a:lnTo>
                <a:lnTo>
                  <a:pt x="73659" y="486410"/>
                </a:lnTo>
                <a:lnTo>
                  <a:pt x="60959" y="472440"/>
                </a:lnTo>
                <a:lnTo>
                  <a:pt x="52070" y="455930"/>
                </a:lnTo>
                <a:lnTo>
                  <a:pt x="45720" y="438150"/>
                </a:lnTo>
                <a:lnTo>
                  <a:pt x="41909" y="419100"/>
                </a:lnTo>
                <a:lnTo>
                  <a:pt x="39370" y="401320"/>
                </a:lnTo>
                <a:lnTo>
                  <a:pt x="38100" y="381000"/>
                </a:lnTo>
                <a:lnTo>
                  <a:pt x="36830" y="360680"/>
                </a:lnTo>
                <a:lnTo>
                  <a:pt x="58420" y="220980"/>
                </a:lnTo>
                <a:lnTo>
                  <a:pt x="67309" y="200660"/>
                </a:lnTo>
                <a:lnTo>
                  <a:pt x="73659" y="181610"/>
                </a:lnTo>
                <a:lnTo>
                  <a:pt x="80009" y="163830"/>
                </a:lnTo>
                <a:lnTo>
                  <a:pt x="87629" y="146050"/>
                </a:lnTo>
                <a:lnTo>
                  <a:pt x="99059" y="129540"/>
                </a:lnTo>
                <a:lnTo>
                  <a:pt x="114300" y="113030"/>
                </a:lnTo>
                <a:lnTo>
                  <a:pt x="137159" y="97790"/>
                </a:lnTo>
                <a:lnTo>
                  <a:pt x="165100" y="82550"/>
                </a:lnTo>
                <a:lnTo>
                  <a:pt x="185420" y="72390"/>
                </a:lnTo>
                <a:lnTo>
                  <a:pt x="205740" y="64770"/>
                </a:lnTo>
                <a:lnTo>
                  <a:pt x="226059" y="57150"/>
                </a:lnTo>
                <a:lnTo>
                  <a:pt x="246379" y="50800"/>
                </a:lnTo>
                <a:lnTo>
                  <a:pt x="266700" y="44450"/>
                </a:lnTo>
                <a:lnTo>
                  <a:pt x="289559" y="38100"/>
                </a:lnTo>
                <a:lnTo>
                  <a:pt x="309879" y="34290"/>
                </a:lnTo>
                <a:lnTo>
                  <a:pt x="332740" y="29210"/>
                </a:lnTo>
                <a:lnTo>
                  <a:pt x="353059" y="26670"/>
                </a:lnTo>
                <a:lnTo>
                  <a:pt x="377190" y="24130"/>
                </a:lnTo>
                <a:lnTo>
                  <a:pt x="398779" y="22860"/>
                </a:lnTo>
                <a:lnTo>
                  <a:pt x="420370" y="22860"/>
                </a:lnTo>
                <a:lnTo>
                  <a:pt x="443229" y="24130"/>
                </a:lnTo>
                <a:lnTo>
                  <a:pt x="464820" y="25400"/>
                </a:lnTo>
                <a:lnTo>
                  <a:pt x="487679" y="29210"/>
                </a:lnTo>
                <a:lnTo>
                  <a:pt x="510540" y="34290"/>
                </a:lnTo>
                <a:lnTo>
                  <a:pt x="523240" y="45720"/>
                </a:lnTo>
                <a:lnTo>
                  <a:pt x="534670" y="59690"/>
                </a:lnTo>
                <a:lnTo>
                  <a:pt x="542290" y="76200"/>
                </a:lnTo>
                <a:lnTo>
                  <a:pt x="548640" y="91440"/>
                </a:lnTo>
                <a:lnTo>
                  <a:pt x="553720" y="107950"/>
                </a:lnTo>
                <a:lnTo>
                  <a:pt x="557529" y="124460"/>
                </a:lnTo>
                <a:lnTo>
                  <a:pt x="558800" y="138430"/>
                </a:lnTo>
                <a:lnTo>
                  <a:pt x="560070" y="152400"/>
                </a:lnTo>
                <a:lnTo>
                  <a:pt x="557529" y="200660"/>
                </a:lnTo>
                <a:lnTo>
                  <a:pt x="551179" y="269240"/>
                </a:lnTo>
                <a:lnTo>
                  <a:pt x="544829" y="334010"/>
                </a:lnTo>
                <a:lnTo>
                  <a:pt x="541020" y="361950"/>
                </a:lnTo>
                <a:lnTo>
                  <a:pt x="535940" y="374650"/>
                </a:lnTo>
                <a:lnTo>
                  <a:pt x="527050" y="387350"/>
                </a:lnTo>
                <a:lnTo>
                  <a:pt x="515620" y="397510"/>
                </a:lnTo>
                <a:lnTo>
                  <a:pt x="502920" y="407670"/>
                </a:lnTo>
                <a:lnTo>
                  <a:pt x="487679" y="416560"/>
                </a:lnTo>
                <a:lnTo>
                  <a:pt x="474979" y="424180"/>
                </a:lnTo>
                <a:lnTo>
                  <a:pt x="461009" y="430530"/>
                </a:lnTo>
                <a:lnTo>
                  <a:pt x="447040" y="435610"/>
                </a:lnTo>
                <a:lnTo>
                  <a:pt x="492759" y="157480"/>
                </a:lnTo>
                <a:lnTo>
                  <a:pt x="476250" y="149860"/>
                </a:lnTo>
                <a:lnTo>
                  <a:pt x="459740" y="146050"/>
                </a:lnTo>
                <a:lnTo>
                  <a:pt x="440690" y="144780"/>
                </a:lnTo>
                <a:lnTo>
                  <a:pt x="424179" y="146050"/>
                </a:lnTo>
                <a:lnTo>
                  <a:pt x="406400" y="149860"/>
                </a:lnTo>
                <a:lnTo>
                  <a:pt x="388620" y="153670"/>
                </a:lnTo>
                <a:lnTo>
                  <a:pt x="372109" y="160020"/>
                </a:lnTo>
                <a:lnTo>
                  <a:pt x="342900" y="210820"/>
                </a:lnTo>
                <a:lnTo>
                  <a:pt x="327659" y="280670"/>
                </a:lnTo>
                <a:lnTo>
                  <a:pt x="312420" y="367030"/>
                </a:lnTo>
                <a:lnTo>
                  <a:pt x="297179" y="459740"/>
                </a:lnTo>
                <a:lnTo>
                  <a:pt x="283209" y="551180"/>
                </a:lnTo>
                <a:lnTo>
                  <a:pt x="273050" y="627380"/>
                </a:lnTo>
                <a:lnTo>
                  <a:pt x="266700" y="680720"/>
                </a:lnTo>
                <a:lnTo>
                  <a:pt x="262890" y="701040"/>
                </a:lnTo>
                <a:lnTo>
                  <a:pt x="285750" y="701040"/>
                </a:lnTo>
                <a:lnTo>
                  <a:pt x="363220" y="186690"/>
                </a:lnTo>
                <a:lnTo>
                  <a:pt x="373379" y="181610"/>
                </a:lnTo>
                <a:lnTo>
                  <a:pt x="386079" y="179070"/>
                </a:lnTo>
                <a:lnTo>
                  <a:pt x="400050" y="173990"/>
                </a:lnTo>
                <a:lnTo>
                  <a:pt x="417829" y="170180"/>
                </a:lnTo>
                <a:lnTo>
                  <a:pt x="434340" y="166370"/>
                </a:lnTo>
                <a:lnTo>
                  <a:pt x="449579" y="165100"/>
                </a:lnTo>
                <a:lnTo>
                  <a:pt x="462279" y="165100"/>
                </a:lnTo>
                <a:lnTo>
                  <a:pt x="471170" y="166370"/>
                </a:lnTo>
                <a:lnTo>
                  <a:pt x="383540" y="701040"/>
                </a:lnTo>
                <a:lnTo>
                  <a:pt x="403859" y="701040"/>
                </a:lnTo>
                <a:lnTo>
                  <a:pt x="443229" y="472440"/>
                </a:lnTo>
                <a:lnTo>
                  <a:pt x="453390" y="468630"/>
                </a:lnTo>
                <a:lnTo>
                  <a:pt x="463550" y="463550"/>
                </a:lnTo>
                <a:lnTo>
                  <a:pt x="472440" y="459740"/>
                </a:lnTo>
                <a:lnTo>
                  <a:pt x="482600" y="453390"/>
                </a:lnTo>
                <a:lnTo>
                  <a:pt x="491490" y="448310"/>
                </a:lnTo>
                <a:lnTo>
                  <a:pt x="501650" y="441960"/>
                </a:lnTo>
                <a:lnTo>
                  <a:pt x="511809" y="435610"/>
                </a:lnTo>
                <a:lnTo>
                  <a:pt x="520700" y="430530"/>
                </a:lnTo>
                <a:lnTo>
                  <a:pt x="538479" y="416560"/>
                </a:lnTo>
                <a:lnTo>
                  <a:pt x="551179" y="401320"/>
                </a:lnTo>
                <a:lnTo>
                  <a:pt x="561340" y="383540"/>
                </a:lnTo>
                <a:lnTo>
                  <a:pt x="567690" y="364490"/>
                </a:lnTo>
                <a:lnTo>
                  <a:pt x="571500" y="344170"/>
                </a:lnTo>
                <a:lnTo>
                  <a:pt x="572770" y="322580"/>
                </a:lnTo>
                <a:lnTo>
                  <a:pt x="574040" y="303530"/>
                </a:lnTo>
                <a:lnTo>
                  <a:pt x="575310" y="280670"/>
                </a:lnTo>
                <a:lnTo>
                  <a:pt x="575310" y="254000"/>
                </a:lnTo>
                <a:lnTo>
                  <a:pt x="576579" y="224790"/>
                </a:lnTo>
                <a:lnTo>
                  <a:pt x="579120" y="193040"/>
                </a:lnTo>
                <a:lnTo>
                  <a:pt x="579120" y="161290"/>
                </a:lnTo>
                <a:lnTo>
                  <a:pt x="577850" y="132080"/>
                </a:lnTo>
                <a:lnTo>
                  <a:pt x="575310" y="101600"/>
                </a:lnTo>
                <a:lnTo>
                  <a:pt x="568960" y="76200"/>
                </a:lnTo>
                <a:lnTo>
                  <a:pt x="560070" y="53340"/>
                </a:lnTo>
                <a:lnTo>
                  <a:pt x="548640" y="38100"/>
                </a:lnTo>
                <a:lnTo>
                  <a:pt x="534670" y="25400"/>
                </a:lnTo>
                <a:lnTo>
                  <a:pt x="520700" y="16510"/>
                </a:lnTo>
                <a:lnTo>
                  <a:pt x="504190" y="10160"/>
                </a:lnTo>
                <a:lnTo>
                  <a:pt x="485140" y="5080"/>
                </a:lnTo>
                <a:lnTo>
                  <a:pt x="466090" y="1270"/>
                </a:lnTo>
                <a:lnTo>
                  <a:pt x="445770" y="0"/>
                </a:lnTo>
                <a:lnTo>
                  <a:pt x="414020" y="0"/>
                </a:lnTo>
                <a:lnTo>
                  <a:pt x="400050" y="1270"/>
                </a:lnTo>
                <a:lnTo>
                  <a:pt x="386079" y="2540"/>
                </a:lnTo>
                <a:lnTo>
                  <a:pt x="369570" y="3810"/>
                </a:lnTo>
                <a:lnTo>
                  <a:pt x="353059" y="7620"/>
                </a:lnTo>
                <a:lnTo>
                  <a:pt x="335279" y="10160"/>
                </a:lnTo>
                <a:lnTo>
                  <a:pt x="318770" y="12700"/>
                </a:lnTo>
                <a:lnTo>
                  <a:pt x="300990" y="15240"/>
                </a:lnTo>
                <a:lnTo>
                  <a:pt x="284479" y="17780"/>
                </a:lnTo>
                <a:lnTo>
                  <a:pt x="269240" y="20320"/>
                </a:lnTo>
                <a:lnTo>
                  <a:pt x="256540" y="22860"/>
                </a:lnTo>
                <a:lnTo>
                  <a:pt x="242570" y="25400"/>
                </a:lnTo>
                <a:lnTo>
                  <a:pt x="232409" y="27940"/>
                </a:lnTo>
                <a:lnTo>
                  <a:pt x="226059" y="29210"/>
                </a:lnTo>
                <a:lnTo>
                  <a:pt x="220979" y="30480"/>
                </a:lnTo>
                <a:lnTo>
                  <a:pt x="218440" y="30480"/>
                </a:lnTo>
                <a:lnTo>
                  <a:pt x="201929" y="35560"/>
                </a:lnTo>
                <a:lnTo>
                  <a:pt x="186690" y="38100"/>
                </a:lnTo>
                <a:lnTo>
                  <a:pt x="172720" y="41910"/>
                </a:lnTo>
                <a:lnTo>
                  <a:pt x="160020" y="44450"/>
                </a:lnTo>
                <a:lnTo>
                  <a:pt x="147320" y="48260"/>
                </a:lnTo>
                <a:lnTo>
                  <a:pt x="135890" y="52070"/>
                </a:lnTo>
                <a:lnTo>
                  <a:pt x="124459" y="55880"/>
                </a:lnTo>
                <a:lnTo>
                  <a:pt x="114300" y="59690"/>
                </a:lnTo>
                <a:lnTo>
                  <a:pt x="105409" y="64770"/>
                </a:lnTo>
                <a:lnTo>
                  <a:pt x="96520" y="69850"/>
                </a:lnTo>
                <a:lnTo>
                  <a:pt x="87629" y="76200"/>
                </a:lnTo>
                <a:lnTo>
                  <a:pt x="80009" y="82550"/>
                </a:lnTo>
                <a:lnTo>
                  <a:pt x="72390" y="91440"/>
                </a:lnTo>
                <a:lnTo>
                  <a:pt x="64770" y="100330"/>
                </a:lnTo>
                <a:lnTo>
                  <a:pt x="57150" y="110490"/>
                </a:lnTo>
                <a:lnTo>
                  <a:pt x="50800" y="121920"/>
                </a:lnTo>
                <a:lnTo>
                  <a:pt x="35559" y="160020"/>
                </a:lnTo>
                <a:lnTo>
                  <a:pt x="24130" y="200660"/>
                </a:lnTo>
                <a:lnTo>
                  <a:pt x="13970" y="241300"/>
                </a:lnTo>
                <a:lnTo>
                  <a:pt x="6350" y="283210"/>
                </a:lnTo>
                <a:lnTo>
                  <a:pt x="1270" y="326390"/>
                </a:lnTo>
                <a:lnTo>
                  <a:pt x="0" y="369570"/>
                </a:lnTo>
                <a:lnTo>
                  <a:pt x="2540" y="4114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3" name="object 40"/>
          <p:cNvSpPr>
            <a:spLocks noChangeArrowheads="1"/>
          </p:cNvSpPr>
          <p:nvPr/>
        </p:nvSpPr>
        <p:spPr bwMode="auto">
          <a:xfrm>
            <a:off x="1668463" y="2970213"/>
            <a:ext cx="342900" cy="409575"/>
          </a:xfrm>
          <a:custGeom>
            <a:avLst/>
            <a:gdLst>
              <a:gd name="T0" fmla="*/ 0 w 342900"/>
              <a:gd name="T1" fmla="*/ 0 h 408940"/>
              <a:gd name="T2" fmla="*/ 342900 w 342900"/>
              <a:gd name="T3" fmla="*/ 408940 h 408940"/>
            </a:gdLst>
            <a:ahLst/>
            <a:cxnLst/>
            <a:rect l="T0" t="T1" r="T2" b="T3"/>
            <a:pathLst>
              <a:path w="342900" h="408940">
                <a:moveTo>
                  <a:pt x="45719" y="176530"/>
                </a:moveTo>
                <a:lnTo>
                  <a:pt x="53339" y="153670"/>
                </a:lnTo>
                <a:lnTo>
                  <a:pt x="62230" y="129540"/>
                </a:lnTo>
                <a:lnTo>
                  <a:pt x="74930" y="109220"/>
                </a:lnTo>
                <a:lnTo>
                  <a:pt x="91439" y="90170"/>
                </a:lnTo>
                <a:lnTo>
                  <a:pt x="113030" y="74930"/>
                </a:lnTo>
                <a:lnTo>
                  <a:pt x="125730" y="71120"/>
                </a:lnTo>
                <a:lnTo>
                  <a:pt x="139700" y="66040"/>
                </a:lnTo>
                <a:lnTo>
                  <a:pt x="152400" y="60960"/>
                </a:lnTo>
                <a:lnTo>
                  <a:pt x="166369" y="55880"/>
                </a:lnTo>
                <a:lnTo>
                  <a:pt x="180339" y="50800"/>
                </a:lnTo>
                <a:lnTo>
                  <a:pt x="193039" y="46990"/>
                </a:lnTo>
                <a:lnTo>
                  <a:pt x="207009" y="40640"/>
                </a:lnTo>
                <a:lnTo>
                  <a:pt x="220980" y="36830"/>
                </a:lnTo>
                <a:lnTo>
                  <a:pt x="236219" y="31750"/>
                </a:lnTo>
                <a:lnTo>
                  <a:pt x="250189" y="26670"/>
                </a:lnTo>
                <a:lnTo>
                  <a:pt x="264159" y="21590"/>
                </a:lnTo>
                <a:lnTo>
                  <a:pt x="279400" y="17780"/>
                </a:lnTo>
                <a:lnTo>
                  <a:pt x="294639" y="12700"/>
                </a:lnTo>
                <a:lnTo>
                  <a:pt x="309880" y="8890"/>
                </a:lnTo>
                <a:lnTo>
                  <a:pt x="326389" y="3810"/>
                </a:lnTo>
                <a:lnTo>
                  <a:pt x="342900" y="0"/>
                </a:lnTo>
                <a:lnTo>
                  <a:pt x="330200" y="0"/>
                </a:lnTo>
                <a:lnTo>
                  <a:pt x="323850" y="1270"/>
                </a:lnTo>
                <a:lnTo>
                  <a:pt x="318769" y="2540"/>
                </a:lnTo>
                <a:lnTo>
                  <a:pt x="312419" y="2540"/>
                </a:lnTo>
                <a:lnTo>
                  <a:pt x="306069" y="3810"/>
                </a:lnTo>
                <a:lnTo>
                  <a:pt x="299719" y="3810"/>
                </a:lnTo>
                <a:lnTo>
                  <a:pt x="293369" y="5080"/>
                </a:lnTo>
                <a:lnTo>
                  <a:pt x="278130" y="8890"/>
                </a:lnTo>
                <a:lnTo>
                  <a:pt x="262889" y="12700"/>
                </a:lnTo>
                <a:lnTo>
                  <a:pt x="247650" y="15240"/>
                </a:lnTo>
                <a:lnTo>
                  <a:pt x="232409" y="19050"/>
                </a:lnTo>
                <a:lnTo>
                  <a:pt x="217169" y="24130"/>
                </a:lnTo>
                <a:lnTo>
                  <a:pt x="203200" y="27940"/>
                </a:lnTo>
                <a:lnTo>
                  <a:pt x="187959" y="31750"/>
                </a:lnTo>
                <a:lnTo>
                  <a:pt x="172719" y="38100"/>
                </a:lnTo>
                <a:lnTo>
                  <a:pt x="158750" y="41910"/>
                </a:lnTo>
                <a:lnTo>
                  <a:pt x="143509" y="46990"/>
                </a:lnTo>
                <a:lnTo>
                  <a:pt x="128269" y="53340"/>
                </a:lnTo>
                <a:lnTo>
                  <a:pt x="115569" y="59690"/>
                </a:lnTo>
                <a:lnTo>
                  <a:pt x="101600" y="66040"/>
                </a:lnTo>
                <a:lnTo>
                  <a:pt x="87630" y="73660"/>
                </a:lnTo>
                <a:lnTo>
                  <a:pt x="73659" y="81280"/>
                </a:lnTo>
                <a:lnTo>
                  <a:pt x="60959" y="88900"/>
                </a:lnTo>
                <a:lnTo>
                  <a:pt x="39369" y="123190"/>
                </a:lnTo>
                <a:lnTo>
                  <a:pt x="24130" y="160020"/>
                </a:lnTo>
                <a:lnTo>
                  <a:pt x="12700" y="196850"/>
                </a:lnTo>
                <a:lnTo>
                  <a:pt x="5080" y="237490"/>
                </a:lnTo>
                <a:lnTo>
                  <a:pt x="1269" y="278130"/>
                </a:lnTo>
                <a:lnTo>
                  <a:pt x="0" y="320040"/>
                </a:lnTo>
                <a:lnTo>
                  <a:pt x="0" y="360680"/>
                </a:lnTo>
                <a:lnTo>
                  <a:pt x="1269" y="402590"/>
                </a:lnTo>
                <a:lnTo>
                  <a:pt x="5080" y="403860"/>
                </a:lnTo>
                <a:lnTo>
                  <a:pt x="7619" y="405130"/>
                </a:lnTo>
                <a:lnTo>
                  <a:pt x="12700" y="406400"/>
                </a:lnTo>
                <a:lnTo>
                  <a:pt x="17780" y="407670"/>
                </a:lnTo>
                <a:lnTo>
                  <a:pt x="21589" y="408940"/>
                </a:lnTo>
                <a:lnTo>
                  <a:pt x="25400" y="408940"/>
                </a:lnTo>
                <a:lnTo>
                  <a:pt x="27939" y="407670"/>
                </a:lnTo>
                <a:lnTo>
                  <a:pt x="31750" y="251460"/>
                </a:lnTo>
                <a:lnTo>
                  <a:pt x="35559" y="227330"/>
                </a:lnTo>
                <a:lnTo>
                  <a:pt x="40639" y="201930"/>
                </a:lnTo>
                <a:lnTo>
                  <a:pt x="45719" y="1765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4" name="object 41"/>
          <p:cNvSpPr>
            <a:spLocks noChangeArrowheads="1"/>
          </p:cNvSpPr>
          <p:nvPr/>
        </p:nvSpPr>
        <p:spPr bwMode="auto">
          <a:xfrm>
            <a:off x="1878013" y="3106738"/>
            <a:ext cx="103187" cy="512762"/>
          </a:xfrm>
          <a:custGeom>
            <a:avLst/>
            <a:gdLst>
              <a:gd name="T0" fmla="*/ 0 w 102869"/>
              <a:gd name="T1" fmla="*/ 0 h 513079"/>
              <a:gd name="T2" fmla="*/ 102869 w 102869"/>
              <a:gd name="T3" fmla="*/ 513079 h 513079"/>
            </a:gdLst>
            <a:ahLst/>
            <a:cxnLst/>
            <a:rect l="T0" t="T1" r="T2" b="T3"/>
            <a:pathLst>
              <a:path w="102869" h="513079">
                <a:moveTo>
                  <a:pt x="0" y="513079"/>
                </a:moveTo>
                <a:lnTo>
                  <a:pt x="16509" y="513079"/>
                </a:lnTo>
                <a:lnTo>
                  <a:pt x="73659" y="172719"/>
                </a:lnTo>
                <a:lnTo>
                  <a:pt x="102869" y="0"/>
                </a:lnTo>
                <a:lnTo>
                  <a:pt x="93980" y="0"/>
                </a:lnTo>
                <a:lnTo>
                  <a:pt x="91439" y="1269"/>
                </a:lnTo>
                <a:lnTo>
                  <a:pt x="90169" y="5079"/>
                </a:lnTo>
                <a:lnTo>
                  <a:pt x="59689" y="167639"/>
                </a:lnTo>
                <a:lnTo>
                  <a:pt x="0" y="5130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5" name="object 42"/>
          <p:cNvSpPr>
            <a:spLocks noChangeArrowheads="1"/>
          </p:cNvSpPr>
          <p:nvPr/>
        </p:nvSpPr>
        <p:spPr bwMode="auto">
          <a:xfrm>
            <a:off x="847725" y="2219325"/>
            <a:ext cx="69850" cy="304800"/>
          </a:xfrm>
          <a:custGeom>
            <a:avLst/>
            <a:gdLst>
              <a:gd name="T0" fmla="*/ 0 w 71119"/>
              <a:gd name="T1" fmla="*/ 0 h 306070"/>
              <a:gd name="T2" fmla="*/ 71119 w 71119"/>
              <a:gd name="T3" fmla="*/ 306070 h 306070"/>
            </a:gdLst>
            <a:ahLst/>
            <a:cxnLst/>
            <a:rect l="T0" t="T1" r="T2" b="T3"/>
            <a:pathLst>
              <a:path w="71119" h="306070">
                <a:moveTo>
                  <a:pt x="71119" y="304800"/>
                </a:moveTo>
                <a:lnTo>
                  <a:pt x="63500" y="0"/>
                </a:lnTo>
                <a:lnTo>
                  <a:pt x="0" y="1270"/>
                </a:lnTo>
                <a:lnTo>
                  <a:pt x="7619" y="306070"/>
                </a:lnTo>
                <a:lnTo>
                  <a:pt x="71119" y="304800"/>
                </a:lnTo>
                <a:close/>
              </a:path>
            </a:pathLst>
          </a:custGeom>
          <a:solidFill>
            <a:srgbClr val="9DE7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6" name="object 43"/>
          <p:cNvSpPr>
            <a:spLocks noChangeArrowheads="1"/>
          </p:cNvSpPr>
          <p:nvPr/>
        </p:nvSpPr>
        <p:spPr bwMode="auto">
          <a:xfrm>
            <a:off x="936625" y="2098675"/>
            <a:ext cx="71438" cy="422275"/>
          </a:xfrm>
          <a:custGeom>
            <a:avLst/>
            <a:gdLst>
              <a:gd name="T0" fmla="*/ 0 w 71120"/>
              <a:gd name="T1" fmla="*/ 0 h 422910"/>
              <a:gd name="T2" fmla="*/ 71120 w 71120"/>
              <a:gd name="T3" fmla="*/ 422910 h 422910"/>
            </a:gdLst>
            <a:ahLst/>
            <a:cxnLst/>
            <a:rect l="T0" t="T1" r="T2" b="T3"/>
            <a:pathLst>
              <a:path w="71120" h="422910">
                <a:moveTo>
                  <a:pt x="71120" y="421639"/>
                </a:moveTo>
                <a:lnTo>
                  <a:pt x="63500" y="0"/>
                </a:lnTo>
                <a:lnTo>
                  <a:pt x="0" y="1270"/>
                </a:lnTo>
                <a:lnTo>
                  <a:pt x="7620" y="422910"/>
                </a:lnTo>
                <a:lnTo>
                  <a:pt x="71120" y="421639"/>
                </a:lnTo>
                <a:close/>
              </a:path>
            </a:pathLst>
          </a:custGeom>
          <a:solidFill>
            <a:srgbClr val="9DE7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7" name="object 44"/>
          <p:cNvSpPr>
            <a:spLocks noChangeArrowheads="1"/>
          </p:cNvSpPr>
          <p:nvPr/>
        </p:nvSpPr>
        <p:spPr bwMode="auto">
          <a:xfrm>
            <a:off x="1025525" y="2168525"/>
            <a:ext cx="73025" cy="349250"/>
          </a:xfrm>
          <a:custGeom>
            <a:avLst/>
            <a:gdLst>
              <a:gd name="T0" fmla="*/ 0 w 72390"/>
              <a:gd name="T1" fmla="*/ 0 h 349250"/>
              <a:gd name="T2" fmla="*/ 72390 w 72390"/>
              <a:gd name="T3" fmla="*/ 349250 h 349250"/>
            </a:gdLst>
            <a:ahLst/>
            <a:cxnLst/>
            <a:rect l="T0" t="T1" r="T2" b="T3"/>
            <a:pathLst>
              <a:path w="72390" h="349250">
                <a:moveTo>
                  <a:pt x="72390" y="347980"/>
                </a:moveTo>
                <a:lnTo>
                  <a:pt x="63500" y="0"/>
                </a:lnTo>
                <a:lnTo>
                  <a:pt x="0" y="2539"/>
                </a:lnTo>
                <a:lnTo>
                  <a:pt x="7620" y="349250"/>
                </a:lnTo>
                <a:lnTo>
                  <a:pt x="72390" y="347980"/>
                </a:lnTo>
                <a:close/>
              </a:path>
            </a:pathLst>
          </a:custGeom>
          <a:solidFill>
            <a:srgbClr val="9DE7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8" name="object 45"/>
          <p:cNvSpPr>
            <a:spLocks noChangeArrowheads="1"/>
          </p:cNvSpPr>
          <p:nvPr/>
        </p:nvSpPr>
        <p:spPr bwMode="auto">
          <a:xfrm>
            <a:off x="1908175" y="2762250"/>
            <a:ext cx="865188" cy="6207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9" name="object 46"/>
          <p:cNvSpPr>
            <a:spLocks noChangeArrowheads="1"/>
          </p:cNvSpPr>
          <p:nvPr/>
        </p:nvSpPr>
        <p:spPr bwMode="auto">
          <a:xfrm>
            <a:off x="6303963" y="3552825"/>
            <a:ext cx="730250" cy="8239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20" name="object 47"/>
          <p:cNvSpPr>
            <a:spLocks noChangeArrowheads="1"/>
          </p:cNvSpPr>
          <p:nvPr/>
        </p:nvSpPr>
        <p:spPr bwMode="auto">
          <a:xfrm>
            <a:off x="2139950" y="2230438"/>
            <a:ext cx="682625" cy="6842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21" name="object 48"/>
          <p:cNvSpPr>
            <a:spLocks noChangeArrowheads="1"/>
          </p:cNvSpPr>
          <p:nvPr/>
        </p:nvSpPr>
        <p:spPr bwMode="auto">
          <a:xfrm>
            <a:off x="5310188" y="2162175"/>
            <a:ext cx="682625" cy="6778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22" name="object 49"/>
          <p:cNvSpPr>
            <a:spLocks noChangeArrowheads="1"/>
          </p:cNvSpPr>
          <p:nvPr/>
        </p:nvSpPr>
        <p:spPr bwMode="auto">
          <a:xfrm>
            <a:off x="5810250" y="1944688"/>
            <a:ext cx="2193925" cy="16891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23" name="object 50"/>
          <p:cNvSpPr>
            <a:spLocks noChangeArrowheads="1"/>
          </p:cNvSpPr>
          <p:nvPr/>
        </p:nvSpPr>
        <p:spPr bwMode="auto">
          <a:xfrm>
            <a:off x="7107238" y="3455988"/>
            <a:ext cx="684212" cy="6778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24" name="object 51"/>
          <p:cNvSpPr>
            <a:spLocks noChangeArrowheads="1"/>
          </p:cNvSpPr>
          <p:nvPr/>
        </p:nvSpPr>
        <p:spPr bwMode="auto">
          <a:xfrm>
            <a:off x="5078413" y="2687638"/>
            <a:ext cx="865187" cy="6223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25" name="object 52"/>
          <p:cNvSpPr>
            <a:spLocks noChangeArrowheads="1"/>
          </p:cNvSpPr>
          <p:nvPr/>
        </p:nvSpPr>
        <p:spPr bwMode="auto">
          <a:xfrm>
            <a:off x="5949950" y="4041775"/>
            <a:ext cx="2565400" cy="16335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26" name="object 53"/>
          <p:cNvSpPr>
            <a:spLocks noChangeArrowheads="1"/>
          </p:cNvSpPr>
          <p:nvPr/>
        </p:nvSpPr>
        <p:spPr bwMode="auto">
          <a:xfrm>
            <a:off x="2779713" y="2168525"/>
            <a:ext cx="2640012" cy="16351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3475" y="415925"/>
            <a:ext cx="7324725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-4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4" dirty="0">
                <a:solidFill>
                  <a:srgbClr val="000099"/>
                </a:solidFill>
                <a:latin typeface="Arial"/>
                <a:cs typeface="Arial"/>
              </a:rPr>
              <a:t>TA</a:t>
            </a:r>
            <a:r>
              <a:rPr sz="2000" b="1" spc="-4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 3 :</a:t>
            </a:r>
            <a:r>
              <a:rPr lang="es-ES_tradnl" sz="2000" b="1" dirty="0">
                <a:solidFill>
                  <a:srgbClr val="000099"/>
                </a:solidFill>
                <a:latin typeface="Arial"/>
                <a:cs typeface="Arial"/>
              </a:rPr>
              <a:t> Recopilación electrónica de información 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428" name="object 10"/>
          <p:cNvSpPr txBox="1">
            <a:spLocks noChangeArrowheads="1"/>
          </p:cNvSpPr>
          <p:nvPr/>
        </p:nvSpPr>
        <p:spPr bwMode="auto">
          <a:xfrm>
            <a:off x="3548063" y="415925"/>
            <a:ext cx="17176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endParaRPr lang="en-US" sz="2000">
              <a:cs typeface="Arial" charset="0"/>
            </a:endParaRPr>
          </a:p>
        </p:txBody>
      </p:sp>
      <p:sp>
        <p:nvSpPr>
          <p:cNvPr id="16429" name="object 9"/>
          <p:cNvSpPr txBox="1">
            <a:spLocks noChangeArrowheads="1"/>
          </p:cNvSpPr>
          <p:nvPr/>
        </p:nvSpPr>
        <p:spPr bwMode="auto">
          <a:xfrm>
            <a:off x="5272088" y="415925"/>
            <a:ext cx="23955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endParaRPr lang="en-US" sz="2000">
              <a:cs typeface="Arial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763" y="1119188"/>
            <a:ext cx="2840037" cy="630237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lang="es-ES_tradnl" sz="1400" b="1" dirty="0">
                <a:latin typeface="Arial"/>
                <a:cs typeface="Arial"/>
              </a:rPr>
              <a:t>El ciudadano</a:t>
            </a:r>
            <a:r>
              <a:rPr sz="1400" b="1" spc="-4" dirty="0">
                <a:latin typeface="Arial"/>
                <a:cs typeface="Arial"/>
              </a:rPr>
              <a:t> </a:t>
            </a:r>
            <a:r>
              <a:rPr sz="1400" b="1" dirty="0" err="1">
                <a:latin typeface="Arial"/>
                <a:cs typeface="Arial"/>
              </a:rPr>
              <a:t>ac</a:t>
            </a:r>
            <a:r>
              <a:rPr sz="1400" b="1" spc="9" dirty="0" err="1">
                <a:latin typeface="Arial"/>
                <a:cs typeface="Arial"/>
              </a:rPr>
              <a:t>e</a:t>
            </a:r>
            <a:r>
              <a:rPr sz="1400" b="1" dirty="0" err="1">
                <a:latin typeface="Arial"/>
                <a:cs typeface="Arial"/>
              </a:rPr>
              <a:t>ssa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lang="es-ES_tradnl" sz="1400" b="1" dirty="0">
                <a:latin typeface="Arial"/>
                <a:cs typeface="Arial"/>
              </a:rPr>
              <a:t>al</a:t>
            </a:r>
            <a:r>
              <a:rPr sz="1400" b="1" spc="4" dirty="0">
                <a:latin typeface="Arial"/>
                <a:cs typeface="Arial"/>
              </a:rPr>
              <a:t> </a:t>
            </a:r>
            <a:r>
              <a:rPr sz="1400" b="1" spc="-4" dirty="0">
                <a:latin typeface="Arial"/>
                <a:cs typeface="Arial"/>
              </a:rPr>
              <a:t>P</a:t>
            </a:r>
            <a:r>
              <a:rPr sz="1400" b="1" spc="4" dirty="0">
                <a:latin typeface="Arial"/>
                <a:cs typeface="Arial"/>
              </a:rPr>
              <a:t>ort</a:t>
            </a:r>
            <a:r>
              <a:rPr sz="1400" b="1" dirty="0">
                <a:latin typeface="Arial"/>
                <a:cs typeface="Arial"/>
              </a:rPr>
              <a:t>al</a:t>
            </a:r>
            <a:r>
              <a:rPr sz="1400" b="1" spc="9" dirty="0">
                <a:latin typeface="Arial"/>
                <a:cs typeface="Arial"/>
              </a:rPr>
              <a:t> </a:t>
            </a:r>
            <a:r>
              <a:rPr sz="1400" b="1" spc="-4" dirty="0">
                <a:latin typeface="Arial"/>
                <a:cs typeface="Arial"/>
              </a:rPr>
              <a:t>d</a:t>
            </a:r>
            <a:r>
              <a:rPr lang="es-ES_tradnl" sz="1400" b="1" spc="-4" dirty="0"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  <a:p>
            <a:pPr marR="564" algn="ctr" fontAlgn="auto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 err="1">
                <a:latin typeface="Arial"/>
                <a:cs typeface="Arial"/>
              </a:rPr>
              <a:t>Re</a:t>
            </a:r>
            <a:r>
              <a:rPr sz="1400" b="1" spc="-4" dirty="0" err="1">
                <a:latin typeface="Arial"/>
                <a:cs typeface="Arial"/>
              </a:rPr>
              <a:t>d</a:t>
            </a:r>
            <a:r>
              <a:rPr sz="1400" b="1" dirty="0" err="1">
                <a:latin typeface="Arial"/>
                <a:cs typeface="Arial"/>
              </a:rPr>
              <a:t>esim</a:t>
            </a:r>
            <a:r>
              <a:rPr sz="1400" b="1" spc="14" dirty="0">
                <a:latin typeface="Arial"/>
                <a:cs typeface="Arial"/>
              </a:rPr>
              <a:t> </a:t>
            </a:r>
            <a:r>
              <a:rPr lang="es-ES_tradnl" sz="1400" b="1" spc="14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dirty="0" err="1">
                <a:latin typeface="Arial"/>
                <a:cs typeface="Arial"/>
              </a:rPr>
              <a:t>c</a:t>
            </a:r>
            <a:r>
              <a:rPr sz="1400" b="1" spc="4" dirty="0" err="1">
                <a:latin typeface="Arial"/>
                <a:cs typeface="Arial"/>
              </a:rPr>
              <a:t>o</a:t>
            </a:r>
            <a:r>
              <a:rPr sz="1400" b="1" spc="-4" dirty="0" err="1">
                <a:latin typeface="Arial"/>
                <a:cs typeface="Arial"/>
              </a:rPr>
              <a:t>m</a:t>
            </a:r>
            <a:r>
              <a:rPr sz="1400" b="1" spc="4" dirty="0" err="1">
                <a:latin typeface="Arial"/>
                <a:cs typeface="Arial"/>
              </a:rPr>
              <a:t>p</a:t>
            </a:r>
            <a:r>
              <a:rPr sz="1400" b="1" dirty="0" err="1">
                <a:latin typeface="Arial"/>
                <a:cs typeface="Arial"/>
              </a:rPr>
              <a:t>le</a:t>
            </a:r>
            <a:r>
              <a:rPr sz="1400" b="1" spc="4" dirty="0" err="1">
                <a:latin typeface="Arial"/>
                <a:cs typeface="Arial"/>
              </a:rPr>
              <a:t>t</a:t>
            </a:r>
            <a:r>
              <a:rPr sz="1400" b="1" dirty="0" err="1">
                <a:latin typeface="Arial"/>
                <a:cs typeface="Arial"/>
              </a:rPr>
              <a:t>a</a:t>
            </a:r>
            <a:r>
              <a:rPr sz="1400" b="1" spc="9" dirty="0">
                <a:latin typeface="Arial"/>
                <a:cs typeface="Arial"/>
              </a:rPr>
              <a:t> </a:t>
            </a:r>
            <a:r>
              <a:rPr lang="es-ES_tradnl" sz="1400" b="1" spc="9" dirty="0">
                <a:latin typeface="Arial"/>
                <a:cs typeface="Arial"/>
              </a:rPr>
              <a:t>las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4" dirty="0" err="1">
                <a:latin typeface="Arial"/>
                <a:cs typeface="Arial"/>
              </a:rPr>
              <a:t>d</a:t>
            </a:r>
            <a:r>
              <a:rPr sz="1400" b="1" dirty="0" err="1">
                <a:latin typeface="Arial"/>
                <a:cs typeface="Arial"/>
              </a:rPr>
              <a:t>e</a:t>
            </a:r>
            <a:r>
              <a:rPr sz="1400" b="1" spc="4" dirty="0" err="1">
                <a:latin typeface="Arial"/>
                <a:cs typeface="Arial"/>
              </a:rPr>
              <a:t>m</a:t>
            </a:r>
            <a:r>
              <a:rPr sz="1400" b="1" dirty="0" err="1">
                <a:latin typeface="Arial"/>
                <a:cs typeface="Arial"/>
              </a:rPr>
              <a:t>as</a:t>
            </a:r>
            <a:r>
              <a:rPr sz="1400" b="1" spc="9" dirty="0">
                <a:latin typeface="Arial"/>
                <a:cs typeface="Arial"/>
              </a:rPr>
              <a:t> </a:t>
            </a:r>
            <a:r>
              <a:rPr sz="1400" b="1" dirty="0" err="1">
                <a:latin typeface="Arial"/>
                <a:cs typeface="Arial"/>
              </a:rPr>
              <a:t>i</a:t>
            </a:r>
            <a:r>
              <a:rPr sz="1400" b="1" spc="4" dirty="0" err="1">
                <a:latin typeface="Arial"/>
                <a:cs typeface="Arial"/>
              </a:rPr>
              <a:t>nf</a:t>
            </a:r>
            <a:r>
              <a:rPr sz="1400" b="1" spc="-4" dirty="0" err="1">
                <a:latin typeface="Arial"/>
                <a:cs typeface="Arial"/>
              </a:rPr>
              <a:t>o</a:t>
            </a:r>
            <a:r>
              <a:rPr sz="1400" b="1" spc="4" dirty="0" err="1">
                <a:latin typeface="Arial"/>
                <a:cs typeface="Arial"/>
              </a:rPr>
              <a:t>rm</a:t>
            </a:r>
            <a:r>
              <a:rPr sz="1400" b="1" dirty="0" err="1">
                <a:latin typeface="Arial"/>
                <a:cs typeface="Arial"/>
              </a:rPr>
              <a:t>a</a:t>
            </a:r>
            <a:r>
              <a:rPr lang="es-ES_tradnl" sz="1400" b="1" dirty="0" err="1">
                <a:latin typeface="Arial"/>
                <a:cs typeface="Arial"/>
              </a:rPr>
              <a:t>ciones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431" name="object 7"/>
          <p:cNvSpPr txBox="1">
            <a:spLocks noChangeArrowheads="1"/>
          </p:cNvSpPr>
          <p:nvPr/>
        </p:nvSpPr>
        <p:spPr bwMode="auto">
          <a:xfrm>
            <a:off x="5597525" y="2416175"/>
            <a:ext cx="13176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2</a:t>
            </a:r>
            <a:endParaRPr lang="en-US" sz="1200">
              <a:cs typeface="Arial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6025" y="2482850"/>
            <a:ext cx="1206500" cy="62865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1525"/>
              </a:lnSpc>
              <a:spcBef>
                <a:spcPts val="75"/>
              </a:spcBef>
            </a:pPr>
            <a:r>
              <a:rPr lang="en-US" sz="1400" b="1">
                <a:solidFill>
                  <a:srgbClr val="000099"/>
                </a:solidFill>
                <a:cs typeface="Arial" charset="0"/>
              </a:rPr>
              <a:t>VALIDAÇÕES</a:t>
            </a:r>
            <a:endParaRPr lang="en-US" sz="1400">
              <a:cs typeface="Arial" charset="0"/>
            </a:endParaRPr>
          </a:p>
          <a:p>
            <a:pPr algn="ctr"/>
            <a:r>
              <a:rPr lang="en-US" sz="1400" b="1">
                <a:solidFill>
                  <a:srgbClr val="000099"/>
                </a:solidFill>
                <a:cs typeface="Arial" charset="0"/>
              </a:rPr>
              <a:t>CADASTRAIS OK</a:t>
            </a:r>
            <a:endParaRPr lang="en-US" sz="1400">
              <a:cs typeface="Arial" charset="0"/>
            </a:endParaRPr>
          </a:p>
        </p:txBody>
      </p:sp>
      <p:sp>
        <p:nvSpPr>
          <p:cNvPr id="16433" name="object 5"/>
          <p:cNvSpPr txBox="1">
            <a:spLocks noChangeArrowheads="1"/>
          </p:cNvSpPr>
          <p:nvPr/>
        </p:nvSpPr>
        <p:spPr bwMode="auto">
          <a:xfrm>
            <a:off x="2428875" y="2487613"/>
            <a:ext cx="13176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1</a:t>
            </a:r>
            <a:endParaRPr lang="en-US" sz="1200">
              <a:cs typeface="Arial" charset="0"/>
            </a:endParaRPr>
          </a:p>
        </p:txBody>
      </p:sp>
      <p:sp>
        <p:nvSpPr>
          <p:cNvPr id="16434" name="object 4"/>
          <p:cNvSpPr txBox="1">
            <a:spLocks noChangeArrowheads="1"/>
          </p:cNvSpPr>
          <p:nvPr/>
        </p:nvSpPr>
        <p:spPr bwMode="auto">
          <a:xfrm>
            <a:off x="7396163" y="3711575"/>
            <a:ext cx="1333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3</a:t>
            </a:r>
            <a:endParaRPr lang="en-US" sz="1200">
              <a:cs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1800" y="4648200"/>
            <a:ext cx="2933700" cy="630238"/>
          </a:xfrm>
          <a:prstGeom prst="rect">
            <a:avLst/>
          </a:prstGeom>
        </p:spPr>
        <p:txBody>
          <a:bodyPr lIns="0" tIns="0" rIns="0" bIns="0"/>
          <a:lstStyle/>
          <a:p>
            <a:pPr marL="331788" algn="ctr">
              <a:lnSpc>
                <a:spcPts val="1525"/>
              </a:lnSpc>
              <a:spcBef>
                <a:spcPts val="75"/>
              </a:spcBef>
            </a:pPr>
            <a:r>
              <a:rPr lang="es-ES_tradnl" sz="1400" b="1">
                <a:cs typeface="Arial" charset="0"/>
              </a:rPr>
              <a:t>El </a:t>
            </a:r>
            <a:r>
              <a:rPr lang="en-US" sz="1400" b="1">
                <a:cs typeface="Arial" charset="0"/>
              </a:rPr>
              <a:t>Sistema Integrado</a:t>
            </a:r>
            <a:endParaRPr lang="en-US" sz="1400">
              <a:cs typeface="Arial" charset="0"/>
            </a:endParaRPr>
          </a:p>
          <a:p>
            <a:pPr marL="331788" algn="ctr"/>
            <a:r>
              <a:rPr lang="en-US" sz="1400" b="1">
                <a:cs typeface="Arial" charset="0"/>
              </a:rPr>
              <a:t>Esta</a:t>
            </a:r>
            <a:r>
              <a:rPr lang="es-ES_tradnl" sz="1400" b="1">
                <a:cs typeface="Arial" charset="0"/>
              </a:rPr>
              <a:t>t</a:t>
            </a:r>
            <a:r>
              <a:rPr lang="en-US" sz="1400" b="1">
                <a:cs typeface="Arial" charset="0"/>
              </a:rPr>
              <a:t>al rec</a:t>
            </a:r>
            <a:r>
              <a:rPr lang="es-ES_tradnl" sz="1400" b="1">
                <a:cs typeface="Arial" charset="0"/>
              </a:rPr>
              <a:t>i</a:t>
            </a:r>
            <a:r>
              <a:rPr lang="en-US" sz="1400" b="1">
                <a:cs typeface="Arial" charset="0"/>
              </a:rPr>
              <a:t>be TODOS </a:t>
            </a:r>
            <a:r>
              <a:rPr lang="es-ES_tradnl" sz="1400" b="1">
                <a:cs typeface="Arial" charset="0"/>
              </a:rPr>
              <a:t>los</a:t>
            </a:r>
            <a:r>
              <a:rPr lang="en-US" sz="1400" b="1">
                <a:cs typeface="Arial" charset="0"/>
              </a:rPr>
              <a:t> da</a:t>
            </a:r>
            <a:r>
              <a:rPr lang="es-ES_tradnl" sz="1400" b="1">
                <a:cs typeface="Arial" charset="0"/>
              </a:rPr>
              <a:t>t</a:t>
            </a:r>
            <a:r>
              <a:rPr lang="en-US" sz="1400" b="1">
                <a:cs typeface="Arial" charset="0"/>
              </a:rPr>
              <a:t>os  solicita</a:t>
            </a:r>
            <a:r>
              <a:rPr lang="es-ES_tradnl" sz="1400" b="1">
                <a:cs typeface="Arial" charset="0"/>
              </a:rPr>
              <a:t>dos</a:t>
            </a:r>
            <a:endParaRPr lang="en-US" sz="1400"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68938" y="5657850"/>
            <a:ext cx="3452812" cy="41592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1525"/>
              </a:lnSpc>
              <a:spcBef>
                <a:spcPts val="75"/>
              </a:spcBef>
            </a:pPr>
            <a:r>
              <a:rPr lang="en-US" sz="1200" b="1">
                <a:solidFill>
                  <a:srgbClr val="FF0000"/>
                </a:solidFill>
                <a:cs typeface="Arial" charset="0"/>
              </a:rPr>
              <a:t>Obs: </a:t>
            </a:r>
            <a:r>
              <a:rPr lang="es-ES_tradnl" sz="1200" b="1">
                <a:cs typeface="Arial" charset="0"/>
              </a:rPr>
              <a:t>Actualmente todavia</a:t>
            </a:r>
            <a:endParaRPr lang="en-US" sz="1200">
              <a:cs typeface="Arial" charset="0"/>
            </a:endParaRPr>
          </a:p>
          <a:p>
            <a:pPr algn="ctr">
              <a:lnSpc>
                <a:spcPct val="96000"/>
              </a:lnSpc>
            </a:pPr>
            <a:r>
              <a:rPr lang="es-ES_tradnl" sz="1200" b="1">
                <a:cs typeface="Arial" charset="0"/>
              </a:rPr>
              <a:t>No esta disponible para el CNPJ </a:t>
            </a:r>
            <a:r>
              <a:rPr lang="en-US" sz="1200" b="1">
                <a:cs typeface="Arial" charset="0"/>
              </a:rPr>
              <a:t>.</a:t>
            </a:r>
            <a:endParaRPr lang="en-US" sz="1200"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0" name="object 18"/>
          <p:cNvSpPr>
            <a:spLocks noChangeArrowheads="1"/>
          </p:cNvSpPr>
          <p:nvPr/>
        </p:nvSpPr>
        <p:spPr bwMode="auto">
          <a:xfrm>
            <a:off x="179388" y="2557463"/>
            <a:ext cx="1285875" cy="725487"/>
          </a:xfrm>
          <a:custGeom>
            <a:avLst/>
            <a:gdLst>
              <a:gd name="T0" fmla="*/ 0 w 1286510"/>
              <a:gd name="T1" fmla="*/ 0 h 725170"/>
              <a:gd name="T2" fmla="*/ 1286510 w 1286510"/>
              <a:gd name="T3" fmla="*/ 725170 h 725170"/>
            </a:gdLst>
            <a:ahLst/>
            <a:cxnLst/>
            <a:rect l="T0" t="T1" r="T2" b="T3"/>
            <a:pathLst>
              <a:path w="1286510" h="725170">
                <a:moveTo>
                  <a:pt x="0" y="168910"/>
                </a:moveTo>
                <a:lnTo>
                  <a:pt x="0" y="566420"/>
                </a:lnTo>
                <a:lnTo>
                  <a:pt x="482600" y="725170"/>
                </a:lnTo>
                <a:lnTo>
                  <a:pt x="1107440" y="496570"/>
                </a:lnTo>
                <a:lnTo>
                  <a:pt x="1286510" y="0"/>
                </a:lnTo>
                <a:lnTo>
                  <a:pt x="0" y="168910"/>
                </a:lnTo>
                <a:close/>
              </a:path>
            </a:pathLst>
          </a:custGeom>
          <a:solidFill>
            <a:srgbClr val="A4CD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1" name="object 19"/>
          <p:cNvSpPr>
            <a:spLocks noChangeArrowheads="1"/>
          </p:cNvSpPr>
          <p:nvPr/>
        </p:nvSpPr>
        <p:spPr bwMode="auto">
          <a:xfrm>
            <a:off x="1196975" y="1993900"/>
            <a:ext cx="541338" cy="681038"/>
          </a:xfrm>
          <a:custGeom>
            <a:avLst/>
            <a:gdLst>
              <a:gd name="T0" fmla="*/ 0 w 541020"/>
              <a:gd name="T1" fmla="*/ 0 h 680720"/>
              <a:gd name="T2" fmla="*/ 541020 w 541020"/>
              <a:gd name="T3" fmla="*/ 680720 h 680720"/>
            </a:gdLst>
            <a:ahLst/>
            <a:cxnLst/>
            <a:rect l="T0" t="T1" r="T2" b="T3"/>
            <a:pathLst>
              <a:path w="541020" h="680720">
                <a:moveTo>
                  <a:pt x="417830" y="360679"/>
                </a:moveTo>
                <a:lnTo>
                  <a:pt x="424180" y="336550"/>
                </a:lnTo>
                <a:lnTo>
                  <a:pt x="430529" y="312420"/>
                </a:lnTo>
                <a:lnTo>
                  <a:pt x="433070" y="285750"/>
                </a:lnTo>
                <a:lnTo>
                  <a:pt x="434340" y="260350"/>
                </a:lnTo>
                <a:lnTo>
                  <a:pt x="433070" y="233679"/>
                </a:lnTo>
                <a:lnTo>
                  <a:pt x="429259" y="208279"/>
                </a:lnTo>
                <a:lnTo>
                  <a:pt x="424180" y="182879"/>
                </a:lnTo>
                <a:lnTo>
                  <a:pt x="417830" y="160020"/>
                </a:lnTo>
                <a:lnTo>
                  <a:pt x="407670" y="135889"/>
                </a:lnTo>
                <a:lnTo>
                  <a:pt x="397509" y="114300"/>
                </a:lnTo>
                <a:lnTo>
                  <a:pt x="384809" y="95250"/>
                </a:lnTo>
                <a:lnTo>
                  <a:pt x="370840" y="76200"/>
                </a:lnTo>
                <a:lnTo>
                  <a:pt x="355600" y="59689"/>
                </a:lnTo>
                <a:lnTo>
                  <a:pt x="337820" y="45720"/>
                </a:lnTo>
                <a:lnTo>
                  <a:pt x="320040" y="31750"/>
                </a:lnTo>
                <a:lnTo>
                  <a:pt x="302259" y="20320"/>
                </a:lnTo>
                <a:lnTo>
                  <a:pt x="281940" y="11429"/>
                </a:lnTo>
                <a:lnTo>
                  <a:pt x="260350" y="5079"/>
                </a:lnTo>
                <a:lnTo>
                  <a:pt x="240030" y="1270"/>
                </a:lnTo>
                <a:lnTo>
                  <a:pt x="217170" y="0"/>
                </a:lnTo>
                <a:lnTo>
                  <a:pt x="195580" y="1270"/>
                </a:lnTo>
                <a:lnTo>
                  <a:pt x="173990" y="5079"/>
                </a:lnTo>
                <a:lnTo>
                  <a:pt x="152400" y="11429"/>
                </a:lnTo>
                <a:lnTo>
                  <a:pt x="132080" y="20320"/>
                </a:lnTo>
                <a:lnTo>
                  <a:pt x="114300" y="31750"/>
                </a:lnTo>
                <a:lnTo>
                  <a:pt x="95250" y="45720"/>
                </a:lnTo>
                <a:lnTo>
                  <a:pt x="78740" y="59689"/>
                </a:lnTo>
                <a:lnTo>
                  <a:pt x="63500" y="76200"/>
                </a:lnTo>
                <a:lnTo>
                  <a:pt x="49530" y="95250"/>
                </a:lnTo>
                <a:lnTo>
                  <a:pt x="36830" y="114300"/>
                </a:lnTo>
                <a:lnTo>
                  <a:pt x="26670" y="135889"/>
                </a:lnTo>
                <a:lnTo>
                  <a:pt x="17780" y="160020"/>
                </a:lnTo>
                <a:lnTo>
                  <a:pt x="10159" y="182879"/>
                </a:lnTo>
                <a:lnTo>
                  <a:pt x="5080" y="208279"/>
                </a:lnTo>
                <a:lnTo>
                  <a:pt x="1270" y="233679"/>
                </a:lnTo>
                <a:lnTo>
                  <a:pt x="0" y="260350"/>
                </a:lnTo>
                <a:lnTo>
                  <a:pt x="1270" y="287020"/>
                </a:lnTo>
                <a:lnTo>
                  <a:pt x="3809" y="312420"/>
                </a:lnTo>
                <a:lnTo>
                  <a:pt x="8890" y="337820"/>
                </a:lnTo>
                <a:lnTo>
                  <a:pt x="15240" y="360679"/>
                </a:lnTo>
                <a:lnTo>
                  <a:pt x="24130" y="383539"/>
                </a:lnTo>
                <a:lnTo>
                  <a:pt x="34290" y="405129"/>
                </a:lnTo>
                <a:lnTo>
                  <a:pt x="45720" y="426720"/>
                </a:lnTo>
                <a:lnTo>
                  <a:pt x="58420" y="443229"/>
                </a:lnTo>
                <a:lnTo>
                  <a:pt x="72390" y="461010"/>
                </a:lnTo>
                <a:lnTo>
                  <a:pt x="88900" y="476250"/>
                </a:lnTo>
                <a:lnTo>
                  <a:pt x="105409" y="488950"/>
                </a:lnTo>
                <a:lnTo>
                  <a:pt x="124459" y="500379"/>
                </a:lnTo>
                <a:lnTo>
                  <a:pt x="143509" y="509270"/>
                </a:lnTo>
                <a:lnTo>
                  <a:pt x="163830" y="515620"/>
                </a:lnTo>
                <a:lnTo>
                  <a:pt x="185420" y="519429"/>
                </a:lnTo>
                <a:lnTo>
                  <a:pt x="207009" y="520700"/>
                </a:lnTo>
                <a:lnTo>
                  <a:pt x="222250" y="520700"/>
                </a:lnTo>
                <a:lnTo>
                  <a:pt x="226059" y="519429"/>
                </a:lnTo>
                <a:lnTo>
                  <a:pt x="232409" y="518160"/>
                </a:lnTo>
                <a:lnTo>
                  <a:pt x="236220" y="516889"/>
                </a:lnTo>
                <a:lnTo>
                  <a:pt x="241300" y="516889"/>
                </a:lnTo>
                <a:lnTo>
                  <a:pt x="246380" y="515620"/>
                </a:lnTo>
                <a:lnTo>
                  <a:pt x="220980" y="604520"/>
                </a:lnTo>
                <a:lnTo>
                  <a:pt x="222250" y="607060"/>
                </a:lnTo>
                <a:lnTo>
                  <a:pt x="228600" y="610870"/>
                </a:lnTo>
                <a:lnTo>
                  <a:pt x="238759" y="618489"/>
                </a:lnTo>
                <a:lnTo>
                  <a:pt x="250190" y="627379"/>
                </a:lnTo>
                <a:lnTo>
                  <a:pt x="266700" y="638810"/>
                </a:lnTo>
                <a:lnTo>
                  <a:pt x="284480" y="650239"/>
                </a:lnTo>
                <a:lnTo>
                  <a:pt x="304800" y="661670"/>
                </a:lnTo>
                <a:lnTo>
                  <a:pt x="327659" y="673100"/>
                </a:lnTo>
                <a:lnTo>
                  <a:pt x="340359" y="676910"/>
                </a:lnTo>
                <a:lnTo>
                  <a:pt x="351790" y="679450"/>
                </a:lnTo>
                <a:lnTo>
                  <a:pt x="364490" y="680720"/>
                </a:lnTo>
                <a:lnTo>
                  <a:pt x="377190" y="679450"/>
                </a:lnTo>
                <a:lnTo>
                  <a:pt x="389890" y="678179"/>
                </a:lnTo>
                <a:lnTo>
                  <a:pt x="401320" y="675639"/>
                </a:lnTo>
                <a:lnTo>
                  <a:pt x="414020" y="671829"/>
                </a:lnTo>
                <a:lnTo>
                  <a:pt x="424180" y="666750"/>
                </a:lnTo>
                <a:lnTo>
                  <a:pt x="435609" y="662939"/>
                </a:lnTo>
                <a:lnTo>
                  <a:pt x="447040" y="657860"/>
                </a:lnTo>
                <a:lnTo>
                  <a:pt x="457200" y="651510"/>
                </a:lnTo>
                <a:lnTo>
                  <a:pt x="466090" y="647700"/>
                </a:lnTo>
                <a:lnTo>
                  <a:pt x="474979" y="642620"/>
                </a:lnTo>
                <a:lnTo>
                  <a:pt x="481329" y="638810"/>
                </a:lnTo>
                <a:lnTo>
                  <a:pt x="488950" y="636270"/>
                </a:lnTo>
                <a:lnTo>
                  <a:pt x="494029" y="633729"/>
                </a:lnTo>
                <a:lnTo>
                  <a:pt x="502920" y="628650"/>
                </a:lnTo>
                <a:lnTo>
                  <a:pt x="511809" y="619760"/>
                </a:lnTo>
                <a:lnTo>
                  <a:pt x="519429" y="610870"/>
                </a:lnTo>
                <a:lnTo>
                  <a:pt x="527050" y="598170"/>
                </a:lnTo>
                <a:lnTo>
                  <a:pt x="532129" y="586739"/>
                </a:lnTo>
                <a:lnTo>
                  <a:pt x="537210" y="576579"/>
                </a:lnTo>
                <a:lnTo>
                  <a:pt x="539750" y="570229"/>
                </a:lnTo>
                <a:lnTo>
                  <a:pt x="541020" y="567689"/>
                </a:lnTo>
                <a:lnTo>
                  <a:pt x="417830" y="360679"/>
                </a:lnTo>
                <a:close/>
              </a:path>
            </a:pathLst>
          </a:custGeom>
          <a:solidFill>
            <a:srgbClr val="F1CC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2" name="object 20"/>
          <p:cNvSpPr>
            <a:spLocks noChangeArrowheads="1"/>
          </p:cNvSpPr>
          <p:nvPr/>
        </p:nvSpPr>
        <p:spPr bwMode="auto">
          <a:xfrm>
            <a:off x="1203325" y="1846263"/>
            <a:ext cx="785813" cy="619125"/>
          </a:xfrm>
          <a:custGeom>
            <a:avLst/>
            <a:gdLst>
              <a:gd name="T0" fmla="*/ 0 w 786129"/>
              <a:gd name="T1" fmla="*/ 0 h 618490"/>
              <a:gd name="T2" fmla="*/ 786129 w 786129"/>
              <a:gd name="T3" fmla="*/ 618490 h 618490"/>
            </a:gdLst>
            <a:ahLst/>
            <a:cxnLst/>
            <a:rect l="T0" t="T1" r="T2" b="T3"/>
            <a:pathLst>
              <a:path w="786129" h="618490">
                <a:moveTo>
                  <a:pt x="110490" y="29210"/>
                </a:moveTo>
                <a:lnTo>
                  <a:pt x="100329" y="33020"/>
                </a:lnTo>
                <a:lnTo>
                  <a:pt x="92709" y="36830"/>
                </a:lnTo>
                <a:lnTo>
                  <a:pt x="83819" y="39370"/>
                </a:lnTo>
                <a:lnTo>
                  <a:pt x="63500" y="49530"/>
                </a:lnTo>
                <a:lnTo>
                  <a:pt x="46990" y="60960"/>
                </a:lnTo>
                <a:lnTo>
                  <a:pt x="31750" y="74930"/>
                </a:lnTo>
                <a:lnTo>
                  <a:pt x="19050" y="90170"/>
                </a:lnTo>
                <a:lnTo>
                  <a:pt x="10159" y="105410"/>
                </a:lnTo>
                <a:lnTo>
                  <a:pt x="3809" y="124460"/>
                </a:lnTo>
                <a:lnTo>
                  <a:pt x="0" y="142240"/>
                </a:lnTo>
                <a:lnTo>
                  <a:pt x="0" y="179070"/>
                </a:lnTo>
                <a:lnTo>
                  <a:pt x="3809" y="195580"/>
                </a:lnTo>
                <a:lnTo>
                  <a:pt x="8890" y="210820"/>
                </a:lnTo>
                <a:lnTo>
                  <a:pt x="17779" y="223520"/>
                </a:lnTo>
                <a:lnTo>
                  <a:pt x="27940" y="236220"/>
                </a:lnTo>
                <a:lnTo>
                  <a:pt x="39369" y="247650"/>
                </a:lnTo>
                <a:lnTo>
                  <a:pt x="53340" y="257810"/>
                </a:lnTo>
                <a:lnTo>
                  <a:pt x="69850" y="266700"/>
                </a:lnTo>
                <a:lnTo>
                  <a:pt x="86359" y="275590"/>
                </a:lnTo>
                <a:lnTo>
                  <a:pt x="106679" y="283210"/>
                </a:lnTo>
                <a:lnTo>
                  <a:pt x="127000" y="289560"/>
                </a:lnTo>
                <a:lnTo>
                  <a:pt x="151129" y="295910"/>
                </a:lnTo>
                <a:lnTo>
                  <a:pt x="173990" y="302260"/>
                </a:lnTo>
                <a:lnTo>
                  <a:pt x="199390" y="306070"/>
                </a:lnTo>
                <a:lnTo>
                  <a:pt x="227329" y="311150"/>
                </a:lnTo>
                <a:lnTo>
                  <a:pt x="255269" y="314960"/>
                </a:lnTo>
                <a:lnTo>
                  <a:pt x="262890" y="316230"/>
                </a:lnTo>
                <a:lnTo>
                  <a:pt x="274319" y="320040"/>
                </a:lnTo>
                <a:lnTo>
                  <a:pt x="285750" y="323850"/>
                </a:lnTo>
                <a:lnTo>
                  <a:pt x="298450" y="330200"/>
                </a:lnTo>
                <a:lnTo>
                  <a:pt x="308609" y="337820"/>
                </a:lnTo>
                <a:lnTo>
                  <a:pt x="317500" y="345440"/>
                </a:lnTo>
                <a:lnTo>
                  <a:pt x="322579" y="353060"/>
                </a:lnTo>
                <a:lnTo>
                  <a:pt x="325119" y="361950"/>
                </a:lnTo>
                <a:lnTo>
                  <a:pt x="335279" y="467360"/>
                </a:lnTo>
                <a:lnTo>
                  <a:pt x="336550" y="471170"/>
                </a:lnTo>
                <a:lnTo>
                  <a:pt x="340359" y="480060"/>
                </a:lnTo>
                <a:lnTo>
                  <a:pt x="345440" y="492760"/>
                </a:lnTo>
                <a:lnTo>
                  <a:pt x="355600" y="508000"/>
                </a:lnTo>
                <a:lnTo>
                  <a:pt x="365759" y="525780"/>
                </a:lnTo>
                <a:lnTo>
                  <a:pt x="378459" y="544830"/>
                </a:lnTo>
                <a:lnTo>
                  <a:pt x="393700" y="562610"/>
                </a:lnTo>
                <a:lnTo>
                  <a:pt x="412750" y="580390"/>
                </a:lnTo>
                <a:lnTo>
                  <a:pt x="430529" y="593090"/>
                </a:lnTo>
                <a:lnTo>
                  <a:pt x="447040" y="604520"/>
                </a:lnTo>
                <a:lnTo>
                  <a:pt x="462279" y="612140"/>
                </a:lnTo>
                <a:lnTo>
                  <a:pt x="476249" y="617220"/>
                </a:lnTo>
                <a:lnTo>
                  <a:pt x="490220" y="618490"/>
                </a:lnTo>
                <a:lnTo>
                  <a:pt x="502920" y="615950"/>
                </a:lnTo>
                <a:lnTo>
                  <a:pt x="516890" y="610870"/>
                </a:lnTo>
                <a:lnTo>
                  <a:pt x="530860" y="599440"/>
                </a:lnTo>
                <a:lnTo>
                  <a:pt x="543560" y="586740"/>
                </a:lnTo>
                <a:lnTo>
                  <a:pt x="549910" y="572770"/>
                </a:lnTo>
                <a:lnTo>
                  <a:pt x="553720" y="557530"/>
                </a:lnTo>
                <a:lnTo>
                  <a:pt x="556260" y="542290"/>
                </a:lnTo>
                <a:lnTo>
                  <a:pt x="554990" y="530860"/>
                </a:lnTo>
                <a:lnTo>
                  <a:pt x="553720" y="519430"/>
                </a:lnTo>
                <a:lnTo>
                  <a:pt x="552449" y="513080"/>
                </a:lnTo>
                <a:lnTo>
                  <a:pt x="551179" y="510540"/>
                </a:lnTo>
                <a:lnTo>
                  <a:pt x="553720" y="511810"/>
                </a:lnTo>
                <a:lnTo>
                  <a:pt x="567690" y="521970"/>
                </a:lnTo>
                <a:lnTo>
                  <a:pt x="577849" y="528320"/>
                </a:lnTo>
                <a:lnTo>
                  <a:pt x="590549" y="534670"/>
                </a:lnTo>
                <a:lnTo>
                  <a:pt x="604520" y="539750"/>
                </a:lnTo>
                <a:lnTo>
                  <a:pt x="617220" y="543560"/>
                </a:lnTo>
                <a:lnTo>
                  <a:pt x="631190" y="544830"/>
                </a:lnTo>
                <a:lnTo>
                  <a:pt x="647699" y="542290"/>
                </a:lnTo>
                <a:lnTo>
                  <a:pt x="666749" y="534670"/>
                </a:lnTo>
                <a:lnTo>
                  <a:pt x="687070" y="524510"/>
                </a:lnTo>
                <a:lnTo>
                  <a:pt x="708660" y="511810"/>
                </a:lnTo>
                <a:lnTo>
                  <a:pt x="728979" y="495300"/>
                </a:lnTo>
                <a:lnTo>
                  <a:pt x="746760" y="476250"/>
                </a:lnTo>
                <a:lnTo>
                  <a:pt x="761999" y="452120"/>
                </a:lnTo>
                <a:lnTo>
                  <a:pt x="772160" y="426720"/>
                </a:lnTo>
                <a:lnTo>
                  <a:pt x="778510" y="397510"/>
                </a:lnTo>
                <a:lnTo>
                  <a:pt x="783590" y="368300"/>
                </a:lnTo>
                <a:lnTo>
                  <a:pt x="786129" y="340360"/>
                </a:lnTo>
                <a:lnTo>
                  <a:pt x="784860" y="314960"/>
                </a:lnTo>
                <a:lnTo>
                  <a:pt x="782320" y="297180"/>
                </a:lnTo>
                <a:lnTo>
                  <a:pt x="781049" y="280670"/>
                </a:lnTo>
                <a:lnTo>
                  <a:pt x="777240" y="264160"/>
                </a:lnTo>
                <a:lnTo>
                  <a:pt x="773429" y="248920"/>
                </a:lnTo>
                <a:lnTo>
                  <a:pt x="768349" y="234950"/>
                </a:lnTo>
                <a:lnTo>
                  <a:pt x="763270" y="222250"/>
                </a:lnTo>
                <a:lnTo>
                  <a:pt x="758190" y="210820"/>
                </a:lnTo>
                <a:lnTo>
                  <a:pt x="751840" y="200660"/>
                </a:lnTo>
                <a:lnTo>
                  <a:pt x="740410" y="184150"/>
                </a:lnTo>
                <a:lnTo>
                  <a:pt x="730249" y="168910"/>
                </a:lnTo>
                <a:lnTo>
                  <a:pt x="718820" y="154940"/>
                </a:lnTo>
                <a:lnTo>
                  <a:pt x="708660" y="142240"/>
                </a:lnTo>
                <a:lnTo>
                  <a:pt x="694690" y="132080"/>
                </a:lnTo>
                <a:lnTo>
                  <a:pt x="679449" y="124460"/>
                </a:lnTo>
                <a:lnTo>
                  <a:pt x="661670" y="116840"/>
                </a:lnTo>
                <a:lnTo>
                  <a:pt x="641349" y="111760"/>
                </a:lnTo>
                <a:lnTo>
                  <a:pt x="608329" y="111760"/>
                </a:lnTo>
                <a:lnTo>
                  <a:pt x="591820" y="114300"/>
                </a:lnTo>
                <a:lnTo>
                  <a:pt x="575310" y="116840"/>
                </a:lnTo>
                <a:lnTo>
                  <a:pt x="560070" y="120650"/>
                </a:lnTo>
                <a:lnTo>
                  <a:pt x="544829" y="123190"/>
                </a:lnTo>
                <a:lnTo>
                  <a:pt x="530860" y="125730"/>
                </a:lnTo>
                <a:lnTo>
                  <a:pt x="520699" y="127000"/>
                </a:lnTo>
                <a:lnTo>
                  <a:pt x="510540" y="111760"/>
                </a:lnTo>
                <a:lnTo>
                  <a:pt x="496570" y="96520"/>
                </a:lnTo>
                <a:lnTo>
                  <a:pt x="483870" y="81280"/>
                </a:lnTo>
                <a:lnTo>
                  <a:pt x="467359" y="67310"/>
                </a:lnTo>
                <a:lnTo>
                  <a:pt x="449579" y="53340"/>
                </a:lnTo>
                <a:lnTo>
                  <a:pt x="430529" y="41910"/>
                </a:lnTo>
                <a:lnTo>
                  <a:pt x="410209" y="30480"/>
                </a:lnTo>
                <a:lnTo>
                  <a:pt x="388619" y="20320"/>
                </a:lnTo>
                <a:lnTo>
                  <a:pt x="374650" y="15240"/>
                </a:lnTo>
                <a:lnTo>
                  <a:pt x="359409" y="10160"/>
                </a:lnTo>
                <a:lnTo>
                  <a:pt x="345440" y="6350"/>
                </a:lnTo>
                <a:lnTo>
                  <a:pt x="330200" y="3810"/>
                </a:lnTo>
                <a:lnTo>
                  <a:pt x="314959" y="1270"/>
                </a:lnTo>
                <a:lnTo>
                  <a:pt x="299719" y="0"/>
                </a:lnTo>
                <a:lnTo>
                  <a:pt x="283209" y="0"/>
                </a:lnTo>
                <a:lnTo>
                  <a:pt x="267969" y="1270"/>
                </a:lnTo>
                <a:lnTo>
                  <a:pt x="252729" y="2540"/>
                </a:lnTo>
                <a:lnTo>
                  <a:pt x="237490" y="3810"/>
                </a:lnTo>
                <a:lnTo>
                  <a:pt x="224790" y="5080"/>
                </a:lnTo>
                <a:lnTo>
                  <a:pt x="210819" y="7620"/>
                </a:lnTo>
                <a:lnTo>
                  <a:pt x="198119" y="8890"/>
                </a:lnTo>
                <a:lnTo>
                  <a:pt x="185419" y="11430"/>
                </a:lnTo>
                <a:lnTo>
                  <a:pt x="173990" y="12700"/>
                </a:lnTo>
                <a:lnTo>
                  <a:pt x="161290" y="15240"/>
                </a:lnTo>
                <a:lnTo>
                  <a:pt x="151129" y="17780"/>
                </a:lnTo>
                <a:lnTo>
                  <a:pt x="139700" y="20320"/>
                </a:lnTo>
                <a:lnTo>
                  <a:pt x="129540" y="24130"/>
                </a:lnTo>
                <a:lnTo>
                  <a:pt x="119379" y="26670"/>
                </a:lnTo>
                <a:lnTo>
                  <a:pt x="110490" y="29210"/>
                </a:lnTo>
                <a:close/>
              </a:path>
            </a:pathLst>
          </a:custGeom>
          <a:solidFill>
            <a:srgbClr val="66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3" name="object 21"/>
          <p:cNvSpPr>
            <a:spLocks noChangeArrowheads="1"/>
          </p:cNvSpPr>
          <p:nvPr/>
        </p:nvSpPr>
        <p:spPr bwMode="auto">
          <a:xfrm>
            <a:off x="577850" y="3260725"/>
            <a:ext cx="1079500" cy="358775"/>
          </a:xfrm>
          <a:custGeom>
            <a:avLst/>
            <a:gdLst>
              <a:gd name="T0" fmla="*/ 0 w 1079500"/>
              <a:gd name="T1" fmla="*/ 0 h 358139"/>
              <a:gd name="T2" fmla="*/ 1079500 w 1079500"/>
              <a:gd name="T3" fmla="*/ 358139 h 358139"/>
            </a:gdLst>
            <a:ahLst/>
            <a:cxnLst/>
            <a:rect l="T0" t="T1" r="T2" b="T3"/>
            <a:pathLst>
              <a:path w="1079500" h="358139">
                <a:moveTo>
                  <a:pt x="15240" y="358139"/>
                </a:moveTo>
                <a:lnTo>
                  <a:pt x="1079500" y="358139"/>
                </a:lnTo>
                <a:lnTo>
                  <a:pt x="845819" y="64769"/>
                </a:lnTo>
                <a:lnTo>
                  <a:pt x="844550" y="64769"/>
                </a:lnTo>
                <a:lnTo>
                  <a:pt x="839469" y="63500"/>
                </a:lnTo>
                <a:lnTo>
                  <a:pt x="833119" y="62229"/>
                </a:lnTo>
                <a:lnTo>
                  <a:pt x="825500" y="62229"/>
                </a:lnTo>
                <a:lnTo>
                  <a:pt x="814069" y="59689"/>
                </a:lnTo>
                <a:lnTo>
                  <a:pt x="801369" y="57150"/>
                </a:lnTo>
                <a:lnTo>
                  <a:pt x="787400" y="53339"/>
                </a:lnTo>
                <a:lnTo>
                  <a:pt x="770890" y="50800"/>
                </a:lnTo>
                <a:lnTo>
                  <a:pt x="751840" y="48260"/>
                </a:lnTo>
                <a:lnTo>
                  <a:pt x="732790" y="44450"/>
                </a:lnTo>
                <a:lnTo>
                  <a:pt x="712469" y="40639"/>
                </a:lnTo>
                <a:lnTo>
                  <a:pt x="690880" y="36829"/>
                </a:lnTo>
                <a:lnTo>
                  <a:pt x="668019" y="34289"/>
                </a:lnTo>
                <a:lnTo>
                  <a:pt x="643890" y="30479"/>
                </a:lnTo>
                <a:lnTo>
                  <a:pt x="619760" y="26669"/>
                </a:lnTo>
                <a:lnTo>
                  <a:pt x="594360" y="22860"/>
                </a:lnTo>
                <a:lnTo>
                  <a:pt x="568960" y="19050"/>
                </a:lnTo>
                <a:lnTo>
                  <a:pt x="543560" y="15239"/>
                </a:lnTo>
                <a:lnTo>
                  <a:pt x="516890" y="12700"/>
                </a:lnTo>
                <a:lnTo>
                  <a:pt x="491490" y="10160"/>
                </a:lnTo>
                <a:lnTo>
                  <a:pt x="466090" y="7619"/>
                </a:lnTo>
                <a:lnTo>
                  <a:pt x="439419" y="6350"/>
                </a:lnTo>
                <a:lnTo>
                  <a:pt x="415290" y="3810"/>
                </a:lnTo>
                <a:lnTo>
                  <a:pt x="389890" y="2539"/>
                </a:lnTo>
                <a:lnTo>
                  <a:pt x="367030" y="1269"/>
                </a:lnTo>
                <a:lnTo>
                  <a:pt x="344169" y="0"/>
                </a:lnTo>
                <a:lnTo>
                  <a:pt x="321309" y="1269"/>
                </a:lnTo>
                <a:lnTo>
                  <a:pt x="300990" y="1269"/>
                </a:lnTo>
                <a:lnTo>
                  <a:pt x="281940" y="2539"/>
                </a:lnTo>
                <a:lnTo>
                  <a:pt x="262890" y="5079"/>
                </a:lnTo>
                <a:lnTo>
                  <a:pt x="246380" y="7619"/>
                </a:lnTo>
                <a:lnTo>
                  <a:pt x="231140" y="11429"/>
                </a:lnTo>
                <a:lnTo>
                  <a:pt x="220979" y="15239"/>
                </a:lnTo>
                <a:lnTo>
                  <a:pt x="209550" y="19050"/>
                </a:lnTo>
                <a:lnTo>
                  <a:pt x="198120" y="22860"/>
                </a:lnTo>
                <a:lnTo>
                  <a:pt x="184150" y="27939"/>
                </a:lnTo>
                <a:lnTo>
                  <a:pt x="171450" y="34289"/>
                </a:lnTo>
                <a:lnTo>
                  <a:pt x="157479" y="40639"/>
                </a:lnTo>
                <a:lnTo>
                  <a:pt x="144779" y="46989"/>
                </a:lnTo>
                <a:lnTo>
                  <a:pt x="130809" y="54610"/>
                </a:lnTo>
                <a:lnTo>
                  <a:pt x="116840" y="62229"/>
                </a:lnTo>
                <a:lnTo>
                  <a:pt x="104140" y="71119"/>
                </a:lnTo>
                <a:lnTo>
                  <a:pt x="91440" y="80010"/>
                </a:lnTo>
                <a:lnTo>
                  <a:pt x="78740" y="90169"/>
                </a:lnTo>
                <a:lnTo>
                  <a:pt x="66040" y="100329"/>
                </a:lnTo>
                <a:lnTo>
                  <a:pt x="55879" y="111760"/>
                </a:lnTo>
                <a:lnTo>
                  <a:pt x="45720" y="123189"/>
                </a:lnTo>
                <a:lnTo>
                  <a:pt x="36829" y="135889"/>
                </a:lnTo>
                <a:lnTo>
                  <a:pt x="15240" y="172719"/>
                </a:lnTo>
                <a:lnTo>
                  <a:pt x="3809" y="210819"/>
                </a:lnTo>
                <a:lnTo>
                  <a:pt x="0" y="247650"/>
                </a:lnTo>
                <a:lnTo>
                  <a:pt x="0" y="283210"/>
                </a:lnTo>
                <a:lnTo>
                  <a:pt x="3809" y="313689"/>
                </a:lnTo>
                <a:lnTo>
                  <a:pt x="8890" y="336550"/>
                </a:lnTo>
                <a:lnTo>
                  <a:pt x="12700" y="353059"/>
                </a:lnTo>
                <a:lnTo>
                  <a:pt x="15240" y="358139"/>
                </a:lnTo>
                <a:close/>
              </a:path>
            </a:pathLst>
          </a:custGeom>
          <a:solidFill>
            <a:srgbClr val="0034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object 22"/>
          <p:cNvSpPr>
            <a:spLocks noChangeArrowheads="1"/>
          </p:cNvSpPr>
          <p:nvPr/>
        </p:nvSpPr>
        <p:spPr bwMode="auto">
          <a:xfrm>
            <a:off x="809625" y="2538413"/>
            <a:ext cx="1098550" cy="1055687"/>
          </a:xfrm>
          <a:custGeom>
            <a:avLst/>
            <a:gdLst>
              <a:gd name="T0" fmla="*/ 0 w 1099820"/>
              <a:gd name="T1" fmla="*/ 0 h 1055370"/>
              <a:gd name="T2" fmla="*/ 1099820 w 1099820"/>
              <a:gd name="T3" fmla="*/ 1055370 h 1055370"/>
            </a:gdLst>
            <a:ahLst/>
            <a:cxnLst/>
            <a:rect l="T0" t="T1" r="T2" b="T3"/>
            <a:pathLst>
              <a:path w="1099820" h="1055370">
                <a:moveTo>
                  <a:pt x="2539" y="591820"/>
                </a:moveTo>
                <a:lnTo>
                  <a:pt x="5079" y="603250"/>
                </a:lnTo>
                <a:lnTo>
                  <a:pt x="10159" y="618490"/>
                </a:lnTo>
                <a:lnTo>
                  <a:pt x="16509" y="637540"/>
                </a:lnTo>
                <a:lnTo>
                  <a:pt x="24129" y="661670"/>
                </a:lnTo>
                <a:lnTo>
                  <a:pt x="33019" y="687070"/>
                </a:lnTo>
                <a:lnTo>
                  <a:pt x="43179" y="713740"/>
                </a:lnTo>
                <a:lnTo>
                  <a:pt x="50800" y="727710"/>
                </a:lnTo>
                <a:lnTo>
                  <a:pt x="57150" y="741680"/>
                </a:lnTo>
                <a:lnTo>
                  <a:pt x="67309" y="756920"/>
                </a:lnTo>
                <a:lnTo>
                  <a:pt x="77469" y="770890"/>
                </a:lnTo>
                <a:lnTo>
                  <a:pt x="88900" y="784860"/>
                </a:lnTo>
                <a:lnTo>
                  <a:pt x="100329" y="797560"/>
                </a:lnTo>
                <a:lnTo>
                  <a:pt x="114300" y="811530"/>
                </a:lnTo>
                <a:lnTo>
                  <a:pt x="127000" y="825500"/>
                </a:lnTo>
                <a:lnTo>
                  <a:pt x="140969" y="836930"/>
                </a:lnTo>
                <a:lnTo>
                  <a:pt x="154940" y="848360"/>
                </a:lnTo>
                <a:lnTo>
                  <a:pt x="167640" y="858520"/>
                </a:lnTo>
                <a:lnTo>
                  <a:pt x="180340" y="867410"/>
                </a:lnTo>
                <a:lnTo>
                  <a:pt x="193040" y="873760"/>
                </a:lnTo>
                <a:lnTo>
                  <a:pt x="204469" y="878840"/>
                </a:lnTo>
                <a:lnTo>
                  <a:pt x="215900" y="883920"/>
                </a:lnTo>
                <a:lnTo>
                  <a:pt x="226059" y="886460"/>
                </a:lnTo>
                <a:lnTo>
                  <a:pt x="242569" y="889000"/>
                </a:lnTo>
                <a:lnTo>
                  <a:pt x="254000" y="890270"/>
                </a:lnTo>
                <a:lnTo>
                  <a:pt x="261619" y="891540"/>
                </a:lnTo>
                <a:lnTo>
                  <a:pt x="269240" y="890270"/>
                </a:lnTo>
                <a:lnTo>
                  <a:pt x="276859" y="887730"/>
                </a:lnTo>
                <a:lnTo>
                  <a:pt x="288290" y="886460"/>
                </a:lnTo>
                <a:lnTo>
                  <a:pt x="302259" y="882650"/>
                </a:lnTo>
                <a:lnTo>
                  <a:pt x="325119" y="878840"/>
                </a:lnTo>
                <a:lnTo>
                  <a:pt x="334009" y="877570"/>
                </a:lnTo>
                <a:lnTo>
                  <a:pt x="340359" y="878840"/>
                </a:lnTo>
                <a:lnTo>
                  <a:pt x="346709" y="882650"/>
                </a:lnTo>
                <a:lnTo>
                  <a:pt x="350519" y="887730"/>
                </a:lnTo>
                <a:lnTo>
                  <a:pt x="354329" y="894080"/>
                </a:lnTo>
                <a:lnTo>
                  <a:pt x="358140" y="902970"/>
                </a:lnTo>
                <a:lnTo>
                  <a:pt x="363219" y="911860"/>
                </a:lnTo>
                <a:lnTo>
                  <a:pt x="367029" y="922020"/>
                </a:lnTo>
                <a:lnTo>
                  <a:pt x="373379" y="933450"/>
                </a:lnTo>
                <a:lnTo>
                  <a:pt x="381000" y="946150"/>
                </a:lnTo>
                <a:lnTo>
                  <a:pt x="389890" y="957580"/>
                </a:lnTo>
                <a:lnTo>
                  <a:pt x="402590" y="969010"/>
                </a:lnTo>
                <a:lnTo>
                  <a:pt x="416559" y="981710"/>
                </a:lnTo>
                <a:lnTo>
                  <a:pt x="434340" y="994410"/>
                </a:lnTo>
                <a:lnTo>
                  <a:pt x="457200" y="1007110"/>
                </a:lnTo>
                <a:lnTo>
                  <a:pt x="482600" y="1019810"/>
                </a:lnTo>
                <a:lnTo>
                  <a:pt x="518159" y="1032510"/>
                </a:lnTo>
                <a:lnTo>
                  <a:pt x="553719" y="1042670"/>
                </a:lnTo>
                <a:lnTo>
                  <a:pt x="588010" y="1049020"/>
                </a:lnTo>
                <a:lnTo>
                  <a:pt x="621029" y="1052830"/>
                </a:lnTo>
                <a:lnTo>
                  <a:pt x="652779" y="1055370"/>
                </a:lnTo>
                <a:lnTo>
                  <a:pt x="683260" y="1055370"/>
                </a:lnTo>
                <a:lnTo>
                  <a:pt x="712469" y="1054100"/>
                </a:lnTo>
                <a:lnTo>
                  <a:pt x="739140" y="1051560"/>
                </a:lnTo>
                <a:lnTo>
                  <a:pt x="764540" y="1047750"/>
                </a:lnTo>
                <a:lnTo>
                  <a:pt x="786129" y="1043940"/>
                </a:lnTo>
                <a:lnTo>
                  <a:pt x="806450" y="1038860"/>
                </a:lnTo>
                <a:lnTo>
                  <a:pt x="822960" y="1033780"/>
                </a:lnTo>
                <a:lnTo>
                  <a:pt x="838199" y="1028700"/>
                </a:lnTo>
                <a:lnTo>
                  <a:pt x="849629" y="1024890"/>
                </a:lnTo>
                <a:lnTo>
                  <a:pt x="857249" y="1021080"/>
                </a:lnTo>
                <a:lnTo>
                  <a:pt x="861060" y="1019810"/>
                </a:lnTo>
                <a:lnTo>
                  <a:pt x="866140" y="1010920"/>
                </a:lnTo>
                <a:lnTo>
                  <a:pt x="875029" y="990600"/>
                </a:lnTo>
                <a:lnTo>
                  <a:pt x="887729" y="960120"/>
                </a:lnTo>
                <a:lnTo>
                  <a:pt x="904240" y="920750"/>
                </a:lnTo>
                <a:lnTo>
                  <a:pt x="920749" y="873760"/>
                </a:lnTo>
                <a:lnTo>
                  <a:pt x="941070" y="822960"/>
                </a:lnTo>
                <a:lnTo>
                  <a:pt x="962660" y="765810"/>
                </a:lnTo>
                <a:lnTo>
                  <a:pt x="984249" y="707390"/>
                </a:lnTo>
                <a:lnTo>
                  <a:pt x="1004570" y="647700"/>
                </a:lnTo>
                <a:lnTo>
                  <a:pt x="1026160" y="589280"/>
                </a:lnTo>
                <a:lnTo>
                  <a:pt x="1045210" y="533400"/>
                </a:lnTo>
                <a:lnTo>
                  <a:pt x="1061720" y="481330"/>
                </a:lnTo>
                <a:lnTo>
                  <a:pt x="1076960" y="435610"/>
                </a:lnTo>
                <a:lnTo>
                  <a:pt x="1088390" y="396240"/>
                </a:lnTo>
                <a:lnTo>
                  <a:pt x="1096010" y="365760"/>
                </a:lnTo>
                <a:lnTo>
                  <a:pt x="1099820" y="345440"/>
                </a:lnTo>
                <a:lnTo>
                  <a:pt x="1099820" y="317500"/>
                </a:lnTo>
                <a:lnTo>
                  <a:pt x="1098549" y="287020"/>
                </a:lnTo>
                <a:lnTo>
                  <a:pt x="1096010" y="256540"/>
                </a:lnTo>
                <a:lnTo>
                  <a:pt x="1092199" y="227330"/>
                </a:lnTo>
                <a:lnTo>
                  <a:pt x="1085849" y="198120"/>
                </a:lnTo>
                <a:lnTo>
                  <a:pt x="1076960" y="171450"/>
                </a:lnTo>
                <a:lnTo>
                  <a:pt x="1068070" y="147320"/>
                </a:lnTo>
                <a:lnTo>
                  <a:pt x="1057910" y="127000"/>
                </a:lnTo>
                <a:lnTo>
                  <a:pt x="1046479" y="113030"/>
                </a:lnTo>
                <a:lnTo>
                  <a:pt x="1029970" y="91440"/>
                </a:lnTo>
                <a:lnTo>
                  <a:pt x="1008379" y="68580"/>
                </a:lnTo>
                <a:lnTo>
                  <a:pt x="984249" y="45720"/>
                </a:lnTo>
                <a:lnTo>
                  <a:pt x="961390" y="25400"/>
                </a:lnTo>
                <a:lnTo>
                  <a:pt x="939799" y="8890"/>
                </a:lnTo>
                <a:lnTo>
                  <a:pt x="924560" y="0"/>
                </a:lnTo>
                <a:lnTo>
                  <a:pt x="914399" y="2540"/>
                </a:lnTo>
                <a:lnTo>
                  <a:pt x="891540" y="34290"/>
                </a:lnTo>
                <a:lnTo>
                  <a:pt x="867410" y="58420"/>
                </a:lnTo>
                <a:lnTo>
                  <a:pt x="843279" y="74930"/>
                </a:lnTo>
                <a:lnTo>
                  <a:pt x="817879" y="87630"/>
                </a:lnTo>
                <a:lnTo>
                  <a:pt x="792479" y="93980"/>
                </a:lnTo>
                <a:lnTo>
                  <a:pt x="768350" y="96520"/>
                </a:lnTo>
                <a:lnTo>
                  <a:pt x="744219" y="93980"/>
                </a:lnTo>
                <a:lnTo>
                  <a:pt x="721360" y="88900"/>
                </a:lnTo>
                <a:lnTo>
                  <a:pt x="698500" y="82550"/>
                </a:lnTo>
                <a:lnTo>
                  <a:pt x="679450" y="74930"/>
                </a:lnTo>
                <a:lnTo>
                  <a:pt x="661669" y="66040"/>
                </a:lnTo>
                <a:lnTo>
                  <a:pt x="646429" y="57150"/>
                </a:lnTo>
                <a:lnTo>
                  <a:pt x="635000" y="48260"/>
                </a:lnTo>
                <a:lnTo>
                  <a:pt x="624840" y="40640"/>
                </a:lnTo>
                <a:lnTo>
                  <a:pt x="618490" y="36830"/>
                </a:lnTo>
                <a:lnTo>
                  <a:pt x="617219" y="35560"/>
                </a:lnTo>
                <a:lnTo>
                  <a:pt x="609600" y="35560"/>
                </a:lnTo>
                <a:lnTo>
                  <a:pt x="601979" y="38100"/>
                </a:lnTo>
                <a:lnTo>
                  <a:pt x="590550" y="40640"/>
                </a:lnTo>
                <a:lnTo>
                  <a:pt x="577850" y="44450"/>
                </a:lnTo>
                <a:lnTo>
                  <a:pt x="561340" y="48260"/>
                </a:lnTo>
                <a:lnTo>
                  <a:pt x="544829" y="53340"/>
                </a:lnTo>
                <a:lnTo>
                  <a:pt x="527050" y="59690"/>
                </a:lnTo>
                <a:lnTo>
                  <a:pt x="508000" y="67310"/>
                </a:lnTo>
                <a:lnTo>
                  <a:pt x="490219" y="76200"/>
                </a:lnTo>
                <a:lnTo>
                  <a:pt x="471169" y="86360"/>
                </a:lnTo>
                <a:lnTo>
                  <a:pt x="453390" y="97790"/>
                </a:lnTo>
                <a:lnTo>
                  <a:pt x="435609" y="111760"/>
                </a:lnTo>
                <a:lnTo>
                  <a:pt x="420369" y="125730"/>
                </a:lnTo>
                <a:lnTo>
                  <a:pt x="405129" y="142240"/>
                </a:lnTo>
                <a:lnTo>
                  <a:pt x="393700" y="160020"/>
                </a:lnTo>
                <a:lnTo>
                  <a:pt x="377190" y="186690"/>
                </a:lnTo>
                <a:lnTo>
                  <a:pt x="364490" y="212090"/>
                </a:lnTo>
                <a:lnTo>
                  <a:pt x="354329" y="237490"/>
                </a:lnTo>
                <a:lnTo>
                  <a:pt x="346709" y="262890"/>
                </a:lnTo>
                <a:lnTo>
                  <a:pt x="339090" y="290830"/>
                </a:lnTo>
                <a:lnTo>
                  <a:pt x="332740" y="322580"/>
                </a:lnTo>
                <a:lnTo>
                  <a:pt x="326390" y="356870"/>
                </a:lnTo>
                <a:lnTo>
                  <a:pt x="320040" y="400050"/>
                </a:lnTo>
                <a:lnTo>
                  <a:pt x="314959" y="443230"/>
                </a:lnTo>
                <a:lnTo>
                  <a:pt x="311150" y="486410"/>
                </a:lnTo>
                <a:lnTo>
                  <a:pt x="307340" y="525780"/>
                </a:lnTo>
                <a:lnTo>
                  <a:pt x="302259" y="560070"/>
                </a:lnTo>
                <a:lnTo>
                  <a:pt x="295909" y="590550"/>
                </a:lnTo>
                <a:lnTo>
                  <a:pt x="285750" y="613410"/>
                </a:lnTo>
                <a:lnTo>
                  <a:pt x="271779" y="631190"/>
                </a:lnTo>
                <a:lnTo>
                  <a:pt x="251459" y="638810"/>
                </a:lnTo>
                <a:lnTo>
                  <a:pt x="228600" y="637540"/>
                </a:lnTo>
                <a:lnTo>
                  <a:pt x="205740" y="623570"/>
                </a:lnTo>
                <a:lnTo>
                  <a:pt x="185419" y="603250"/>
                </a:lnTo>
                <a:lnTo>
                  <a:pt x="168909" y="579120"/>
                </a:lnTo>
                <a:lnTo>
                  <a:pt x="154940" y="553720"/>
                </a:lnTo>
                <a:lnTo>
                  <a:pt x="144779" y="532130"/>
                </a:lnTo>
                <a:lnTo>
                  <a:pt x="138429" y="516890"/>
                </a:lnTo>
                <a:lnTo>
                  <a:pt x="137159" y="510540"/>
                </a:lnTo>
                <a:lnTo>
                  <a:pt x="0" y="580390"/>
                </a:lnTo>
                <a:lnTo>
                  <a:pt x="0" y="582930"/>
                </a:lnTo>
                <a:lnTo>
                  <a:pt x="2539" y="591820"/>
                </a:lnTo>
                <a:close/>
              </a:path>
            </a:pathLst>
          </a:custGeom>
          <a:solidFill>
            <a:srgbClr val="D77B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5" name="object 23"/>
          <p:cNvSpPr>
            <a:spLocks noChangeArrowheads="1"/>
          </p:cNvSpPr>
          <p:nvPr/>
        </p:nvSpPr>
        <p:spPr bwMode="auto">
          <a:xfrm>
            <a:off x="282575" y="1908175"/>
            <a:ext cx="863600" cy="1030288"/>
          </a:xfrm>
          <a:custGeom>
            <a:avLst/>
            <a:gdLst>
              <a:gd name="T0" fmla="*/ 0 w 864869"/>
              <a:gd name="T1" fmla="*/ 0 h 1029969"/>
              <a:gd name="T2" fmla="*/ 864869 w 864869"/>
              <a:gd name="T3" fmla="*/ 1029969 h 1029969"/>
            </a:gdLst>
            <a:ahLst/>
            <a:cxnLst/>
            <a:rect l="T0" t="T1" r="T2" b="T3"/>
            <a:pathLst>
              <a:path w="864869" h="1029969">
                <a:moveTo>
                  <a:pt x="626110" y="826769"/>
                </a:moveTo>
                <a:lnTo>
                  <a:pt x="626110" y="789939"/>
                </a:lnTo>
                <a:lnTo>
                  <a:pt x="843279" y="715010"/>
                </a:lnTo>
                <a:lnTo>
                  <a:pt x="864869" y="16510"/>
                </a:lnTo>
                <a:lnTo>
                  <a:pt x="153669" y="0"/>
                </a:lnTo>
                <a:lnTo>
                  <a:pt x="16510" y="146050"/>
                </a:lnTo>
                <a:lnTo>
                  <a:pt x="54610" y="822960"/>
                </a:lnTo>
                <a:lnTo>
                  <a:pt x="264160" y="826769"/>
                </a:lnTo>
                <a:lnTo>
                  <a:pt x="264160" y="847089"/>
                </a:lnTo>
                <a:lnTo>
                  <a:pt x="0" y="872489"/>
                </a:lnTo>
                <a:lnTo>
                  <a:pt x="0" y="946150"/>
                </a:lnTo>
                <a:lnTo>
                  <a:pt x="217169" y="1029969"/>
                </a:lnTo>
                <a:lnTo>
                  <a:pt x="812800" y="905510"/>
                </a:lnTo>
                <a:lnTo>
                  <a:pt x="812800" y="859789"/>
                </a:lnTo>
                <a:lnTo>
                  <a:pt x="626110" y="826769"/>
                </a:lnTo>
                <a:close/>
              </a:path>
            </a:pathLst>
          </a:cu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6" name="object 24"/>
          <p:cNvSpPr>
            <a:spLocks noChangeArrowheads="1"/>
          </p:cNvSpPr>
          <p:nvPr/>
        </p:nvSpPr>
        <p:spPr bwMode="auto">
          <a:xfrm>
            <a:off x="414338" y="2797175"/>
            <a:ext cx="762000" cy="293688"/>
          </a:xfrm>
          <a:custGeom>
            <a:avLst/>
            <a:gdLst>
              <a:gd name="T0" fmla="*/ 0 w 761999"/>
              <a:gd name="T1" fmla="*/ 0 h 293369"/>
              <a:gd name="T2" fmla="*/ 761999 w 761999"/>
              <a:gd name="T3" fmla="*/ 293369 h 293369"/>
            </a:gdLst>
            <a:ahLst/>
            <a:cxnLst/>
            <a:rect l="T0" t="T1" r="T2" b="T3"/>
            <a:pathLst>
              <a:path w="761999" h="293369">
                <a:moveTo>
                  <a:pt x="3809" y="115569"/>
                </a:moveTo>
                <a:lnTo>
                  <a:pt x="0" y="172719"/>
                </a:lnTo>
                <a:lnTo>
                  <a:pt x="294639" y="293369"/>
                </a:lnTo>
                <a:lnTo>
                  <a:pt x="744220" y="165100"/>
                </a:lnTo>
                <a:lnTo>
                  <a:pt x="761999" y="33019"/>
                </a:lnTo>
                <a:lnTo>
                  <a:pt x="660399" y="0"/>
                </a:lnTo>
                <a:lnTo>
                  <a:pt x="3809" y="115569"/>
                </a:lnTo>
                <a:close/>
              </a:path>
            </a:pathLst>
          </a:cu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7" name="object 25"/>
          <p:cNvSpPr>
            <a:spLocks noChangeArrowheads="1"/>
          </p:cNvSpPr>
          <p:nvPr/>
        </p:nvSpPr>
        <p:spPr bwMode="auto">
          <a:xfrm>
            <a:off x="1028700" y="2817813"/>
            <a:ext cx="147638" cy="195262"/>
          </a:xfrm>
          <a:custGeom>
            <a:avLst/>
            <a:gdLst>
              <a:gd name="T0" fmla="*/ 0 w 147319"/>
              <a:gd name="T1" fmla="*/ 0 h 194310"/>
              <a:gd name="T2" fmla="*/ 147319 w 147319"/>
              <a:gd name="T3" fmla="*/ 194310 h 194310"/>
            </a:gdLst>
            <a:ahLst/>
            <a:cxnLst/>
            <a:rect l="T0" t="T1" r="T2" b="T3"/>
            <a:pathLst>
              <a:path w="147319" h="194310">
                <a:moveTo>
                  <a:pt x="147319" y="34290"/>
                </a:moveTo>
                <a:lnTo>
                  <a:pt x="58419" y="0"/>
                </a:lnTo>
                <a:lnTo>
                  <a:pt x="54609" y="1270"/>
                </a:lnTo>
                <a:lnTo>
                  <a:pt x="45719" y="3810"/>
                </a:lnTo>
                <a:lnTo>
                  <a:pt x="35559" y="8890"/>
                </a:lnTo>
                <a:lnTo>
                  <a:pt x="22859" y="15240"/>
                </a:lnTo>
                <a:lnTo>
                  <a:pt x="11430" y="24130"/>
                </a:lnTo>
                <a:lnTo>
                  <a:pt x="3809" y="33020"/>
                </a:lnTo>
                <a:lnTo>
                  <a:pt x="0" y="43180"/>
                </a:lnTo>
                <a:lnTo>
                  <a:pt x="5080" y="55880"/>
                </a:lnTo>
                <a:lnTo>
                  <a:pt x="5080" y="58420"/>
                </a:lnTo>
                <a:lnTo>
                  <a:pt x="3809" y="64770"/>
                </a:lnTo>
                <a:lnTo>
                  <a:pt x="2540" y="72390"/>
                </a:lnTo>
                <a:lnTo>
                  <a:pt x="5080" y="80010"/>
                </a:lnTo>
                <a:lnTo>
                  <a:pt x="15240" y="90170"/>
                </a:lnTo>
                <a:lnTo>
                  <a:pt x="25400" y="99060"/>
                </a:lnTo>
                <a:lnTo>
                  <a:pt x="35559" y="107950"/>
                </a:lnTo>
                <a:lnTo>
                  <a:pt x="45719" y="115570"/>
                </a:lnTo>
                <a:lnTo>
                  <a:pt x="55880" y="123190"/>
                </a:lnTo>
                <a:lnTo>
                  <a:pt x="62230" y="128270"/>
                </a:lnTo>
                <a:lnTo>
                  <a:pt x="68580" y="132080"/>
                </a:lnTo>
                <a:lnTo>
                  <a:pt x="69850" y="133350"/>
                </a:lnTo>
                <a:lnTo>
                  <a:pt x="113030" y="194310"/>
                </a:lnTo>
                <a:lnTo>
                  <a:pt x="147319" y="34290"/>
                </a:lnTo>
                <a:close/>
              </a:path>
            </a:pathLst>
          </a:custGeom>
          <a:solidFill>
            <a:srgbClr val="F1CC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8" name="object 26"/>
          <p:cNvSpPr>
            <a:spLocks noChangeArrowheads="1"/>
          </p:cNvSpPr>
          <p:nvPr/>
        </p:nvSpPr>
        <p:spPr bwMode="auto">
          <a:xfrm>
            <a:off x="758825" y="2860675"/>
            <a:ext cx="230188" cy="250825"/>
          </a:xfrm>
          <a:custGeom>
            <a:avLst/>
            <a:gdLst>
              <a:gd name="T0" fmla="*/ 0 w 231140"/>
              <a:gd name="T1" fmla="*/ 0 h 250189"/>
              <a:gd name="T2" fmla="*/ 231140 w 231140"/>
              <a:gd name="T3" fmla="*/ 250189 h 250189"/>
            </a:gdLst>
            <a:ahLst/>
            <a:cxnLst/>
            <a:rect l="T0" t="T1" r="T2" b="T3"/>
            <a:pathLst>
              <a:path w="231140" h="250189">
                <a:moveTo>
                  <a:pt x="30479" y="222250"/>
                </a:moveTo>
                <a:lnTo>
                  <a:pt x="39369" y="236219"/>
                </a:lnTo>
                <a:lnTo>
                  <a:pt x="50800" y="246379"/>
                </a:lnTo>
                <a:lnTo>
                  <a:pt x="67309" y="250189"/>
                </a:lnTo>
                <a:lnTo>
                  <a:pt x="87629" y="245110"/>
                </a:lnTo>
                <a:lnTo>
                  <a:pt x="110490" y="234950"/>
                </a:lnTo>
                <a:lnTo>
                  <a:pt x="132079" y="222250"/>
                </a:lnTo>
                <a:lnTo>
                  <a:pt x="152400" y="209550"/>
                </a:lnTo>
                <a:lnTo>
                  <a:pt x="168909" y="196850"/>
                </a:lnTo>
                <a:lnTo>
                  <a:pt x="180340" y="187960"/>
                </a:lnTo>
                <a:lnTo>
                  <a:pt x="184150" y="184150"/>
                </a:lnTo>
                <a:lnTo>
                  <a:pt x="185419" y="181610"/>
                </a:lnTo>
                <a:lnTo>
                  <a:pt x="191769" y="173989"/>
                </a:lnTo>
                <a:lnTo>
                  <a:pt x="198119" y="162560"/>
                </a:lnTo>
                <a:lnTo>
                  <a:pt x="207009" y="147319"/>
                </a:lnTo>
                <a:lnTo>
                  <a:pt x="215900" y="133350"/>
                </a:lnTo>
                <a:lnTo>
                  <a:pt x="223519" y="119379"/>
                </a:lnTo>
                <a:lnTo>
                  <a:pt x="228600" y="107950"/>
                </a:lnTo>
                <a:lnTo>
                  <a:pt x="231140" y="101600"/>
                </a:lnTo>
                <a:lnTo>
                  <a:pt x="231140" y="81279"/>
                </a:lnTo>
                <a:lnTo>
                  <a:pt x="228600" y="48260"/>
                </a:lnTo>
                <a:lnTo>
                  <a:pt x="219709" y="16510"/>
                </a:lnTo>
                <a:lnTo>
                  <a:pt x="205740" y="2539"/>
                </a:lnTo>
                <a:lnTo>
                  <a:pt x="196850" y="2539"/>
                </a:lnTo>
                <a:lnTo>
                  <a:pt x="189229" y="8889"/>
                </a:lnTo>
                <a:lnTo>
                  <a:pt x="185419" y="15239"/>
                </a:lnTo>
                <a:lnTo>
                  <a:pt x="180340" y="25400"/>
                </a:lnTo>
                <a:lnTo>
                  <a:pt x="177800" y="34289"/>
                </a:lnTo>
                <a:lnTo>
                  <a:pt x="175259" y="43179"/>
                </a:lnTo>
                <a:lnTo>
                  <a:pt x="175259" y="49529"/>
                </a:lnTo>
                <a:lnTo>
                  <a:pt x="173990" y="49529"/>
                </a:lnTo>
                <a:lnTo>
                  <a:pt x="171450" y="45719"/>
                </a:lnTo>
                <a:lnTo>
                  <a:pt x="167640" y="38100"/>
                </a:lnTo>
                <a:lnTo>
                  <a:pt x="162559" y="30479"/>
                </a:lnTo>
                <a:lnTo>
                  <a:pt x="158750" y="21589"/>
                </a:lnTo>
                <a:lnTo>
                  <a:pt x="153669" y="12700"/>
                </a:lnTo>
                <a:lnTo>
                  <a:pt x="148590" y="6350"/>
                </a:lnTo>
                <a:lnTo>
                  <a:pt x="144779" y="2539"/>
                </a:lnTo>
                <a:lnTo>
                  <a:pt x="142240" y="1269"/>
                </a:lnTo>
                <a:lnTo>
                  <a:pt x="135890" y="0"/>
                </a:lnTo>
                <a:lnTo>
                  <a:pt x="128269" y="1269"/>
                </a:lnTo>
                <a:lnTo>
                  <a:pt x="118109" y="2539"/>
                </a:lnTo>
                <a:lnTo>
                  <a:pt x="105409" y="3810"/>
                </a:lnTo>
                <a:lnTo>
                  <a:pt x="92709" y="6350"/>
                </a:lnTo>
                <a:lnTo>
                  <a:pt x="80009" y="8889"/>
                </a:lnTo>
                <a:lnTo>
                  <a:pt x="66040" y="12700"/>
                </a:lnTo>
                <a:lnTo>
                  <a:pt x="52069" y="15239"/>
                </a:lnTo>
                <a:lnTo>
                  <a:pt x="39369" y="19050"/>
                </a:lnTo>
                <a:lnTo>
                  <a:pt x="27939" y="22860"/>
                </a:lnTo>
                <a:lnTo>
                  <a:pt x="17779" y="27939"/>
                </a:lnTo>
                <a:lnTo>
                  <a:pt x="8889" y="31750"/>
                </a:lnTo>
                <a:lnTo>
                  <a:pt x="3809" y="35560"/>
                </a:lnTo>
                <a:lnTo>
                  <a:pt x="0" y="40639"/>
                </a:lnTo>
                <a:lnTo>
                  <a:pt x="0" y="43179"/>
                </a:lnTo>
                <a:lnTo>
                  <a:pt x="10159" y="59689"/>
                </a:lnTo>
                <a:lnTo>
                  <a:pt x="17779" y="76200"/>
                </a:lnTo>
                <a:lnTo>
                  <a:pt x="24129" y="96519"/>
                </a:lnTo>
                <a:lnTo>
                  <a:pt x="26669" y="118110"/>
                </a:lnTo>
                <a:lnTo>
                  <a:pt x="25400" y="132079"/>
                </a:lnTo>
                <a:lnTo>
                  <a:pt x="24129" y="149860"/>
                </a:lnTo>
                <a:lnTo>
                  <a:pt x="24129" y="187960"/>
                </a:lnTo>
                <a:lnTo>
                  <a:pt x="26669" y="204469"/>
                </a:lnTo>
                <a:lnTo>
                  <a:pt x="30479" y="222250"/>
                </a:lnTo>
                <a:close/>
              </a:path>
            </a:pathLst>
          </a:custGeom>
          <a:solidFill>
            <a:srgbClr val="F1CC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9" name="object 27"/>
          <p:cNvSpPr>
            <a:spLocks noChangeArrowheads="1"/>
          </p:cNvSpPr>
          <p:nvPr/>
        </p:nvSpPr>
        <p:spPr bwMode="auto">
          <a:xfrm>
            <a:off x="1336675" y="2901950"/>
            <a:ext cx="630238" cy="590550"/>
          </a:xfrm>
          <a:custGeom>
            <a:avLst/>
            <a:gdLst>
              <a:gd name="T0" fmla="*/ 0 w 631190"/>
              <a:gd name="T1" fmla="*/ 0 h 590550"/>
              <a:gd name="T2" fmla="*/ 631190 w 631190"/>
              <a:gd name="T3" fmla="*/ 590550 h 590550"/>
            </a:gdLst>
            <a:ahLst/>
            <a:cxnLst/>
            <a:rect l="T0" t="T1" r="T2" b="T3"/>
            <a:pathLst>
              <a:path w="631190" h="590550">
                <a:moveTo>
                  <a:pt x="106679" y="71120"/>
                </a:moveTo>
                <a:lnTo>
                  <a:pt x="92709" y="80010"/>
                </a:lnTo>
                <a:lnTo>
                  <a:pt x="78740" y="93979"/>
                </a:lnTo>
                <a:lnTo>
                  <a:pt x="64769" y="114300"/>
                </a:lnTo>
                <a:lnTo>
                  <a:pt x="52069" y="135889"/>
                </a:lnTo>
                <a:lnTo>
                  <a:pt x="40640" y="158750"/>
                </a:lnTo>
                <a:lnTo>
                  <a:pt x="31750" y="181610"/>
                </a:lnTo>
                <a:lnTo>
                  <a:pt x="25400" y="203200"/>
                </a:lnTo>
                <a:lnTo>
                  <a:pt x="21590" y="219710"/>
                </a:lnTo>
                <a:lnTo>
                  <a:pt x="13969" y="297179"/>
                </a:lnTo>
                <a:lnTo>
                  <a:pt x="7619" y="370839"/>
                </a:lnTo>
                <a:lnTo>
                  <a:pt x="2540" y="425450"/>
                </a:lnTo>
                <a:lnTo>
                  <a:pt x="0" y="448310"/>
                </a:lnTo>
                <a:lnTo>
                  <a:pt x="1269" y="453389"/>
                </a:lnTo>
                <a:lnTo>
                  <a:pt x="3809" y="463550"/>
                </a:lnTo>
                <a:lnTo>
                  <a:pt x="10159" y="481329"/>
                </a:lnTo>
                <a:lnTo>
                  <a:pt x="17779" y="500379"/>
                </a:lnTo>
                <a:lnTo>
                  <a:pt x="30479" y="521970"/>
                </a:lnTo>
                <a:lnTo>
                  <a:pt x="46990" y="542289"/>
                </a:lnTo>
                <a:lnTo>
                  <a:pt x="68579" y="558800"/>
                </a:lnTo>
                <a:lnTo>
                  <a:pt x="95250" y="572770"/>
                </a:lnTo>
                <a:lnTo>
                  <a:pt x="116840" y="579120"/>
                </a:lnTo>
                <a:lnTo>
                  <a:pt x="138429" y="584200"/>
                </a:lnTo>
                <a:lnTo>
                  <a:pt x="158750" y="588010"/>
                </a:lnTo>
                <a:lnTo>
                  <a:pt x="177800" y="589279"/>
                </a:lnTo>
                <a:lnTo>
                  <a:pt x="195579" y="590550"/>
                </a:lnTo>
                <a:lnTo>
                  <a:pt x="212090" y="590550"/>
                </a:lnTo>
                <a:lnTo>
                  <a:pt x="228600" y="588010"/>
                </a:lnTo>
                <a:lnTo>
                  <a:pt x="243840" y="586739"/>
                </a:lnTo>
                <a:lnTo>
                  <a:pt x="256540" y="584200"/>
                </a:lnTo>
                <a:lnTo>
                  <a:pt x="269240" y="581660"/>
                </a:lnTo>
                <a:lnTo>
                  <a:pt x="279400" y="577850"/>
                </a:lnTo>
                <a:lnTo>
                  <a:pt x="288290" y="575310"/>
                </a:lnTo>
                <a:lnTo>
                  <a:pt x="295909" y="572770"/>
                </a:lnTo>
                <a:lnTo>
                  <a:pt x="299720" y="571500"/>
                </a:lnTo>
                <a:lnTo>
                  <a:pt x="303529" y="570229"/>
                </a:lnTo>
                <a:lnTo>
                  <a:pt x="304799" y="568960"/>
                </a:lnTo>
                <a:lnTo>
                  <a:pt x="307340" y="568960"/>
                </a:lnTo>
                <a:lnTo>
                  <a:pt x="316229" y="565150"/>
                </a:lnTo>
                <a:lnTo>
                  <a:pt x="330199" y="561339"/>
                </a:lnTo>
                <a:lnTo>
                  <a:pt x="346709" y="556260"/>
                </a:lnTo>
                <a:lnTo>
                  <a:pt x="367029" y="548639"/>
                </a:lnTo>
                <a:lnTo>
                  <a:pt x="389890" y="541020"/>
                </a:lnTo>
                <a:lnTo>
                  <a:pt x="414020" y="532129"/>
                </a:lnTo>
                <a:lnTo>
                  <a:pt x="439420" y="523239"/>
                </a:lnTo>
                <a:lnTo>
                  <a:pt x="464820" y="514350"/>
                </a:lnTo>
                <a:lnTo>
                  <a:pt x="490220" y="505460"/>
                </a:lnTo>
                <a:lnTo>
                  <a:pt x="514349" y="496570"/>
                </a:lnTo>
                <a:lnTo>
                  <a:pt x="534670" y="487679"/>
                </a:lnTo>
                <a:lnTo>
                  <a:pt x="554990" y="477520"/>
                </a:lnTo>
                <a:lnTo>
                  <a:pt x="580390" y="463550"/>
                </a:lnTo>
                <a:lnTo>
                  <a:pt x="600710" y="421639"/>
                </a:lnTo>
                <a:lnTo>
                  <a:pt x="612140" y="372110"/>
                </a:lnTo>
                <a:lnTo>
                  <a:pt x="622299" y="314960"/>
                </a:lnTo>
                <a:lnTo>
                  <a:pt x="628649" y="252729"/>
                </a:lnTo>
                <a:lnTo>
                  <a:pt x="631190" y="191770"/>
                </a:lnTo>
                <a:lnTo>
                  <a:pt x="628649" y="137160"/>
                </a:lnTo>
                <a:lnTo>
                  <a:pt x="619760" y="91439"/>
                </a:lnTo>
                <a:lnTo>
                  <a:pt x="605790" y="62229"/>
                </a:lnTo>
                <a:lnTo>
                  <a:pt x="586740" y="40639"/>
                </a:lnTo>
                <a:lnTo>
                  <a:pt x="567690" y="25400"/>
                </a:lnTo>
                <a:lnTo>
                  <a:pt x="551179" y="15239"/>
                </a:lnTo>
                <a:lnTo>
                  <a:pt x="535940" y="7620"/>
                </a:lnTo>
                <a:lnTo>
                  <a:pt x="511809" y="1270"/>
                </a:lnTo>
                <a:lnTo>
                  <a:pt x="505459" y="0"/>
                </a:lnTo>
                <a:lnTo>
                  <a:pt x="480059" y="0"/>
                </a:lnTo>
                <a:lnTo>
                  <a:pt x="467359" y="1270"/>
                </a:lnTo>
                <a:lnTo>
                  <a:pt x="452120" y="1270"/>
                </a:lnTo>
                <a:lnTo>
                  <a:pt x="436879" y="2539"/>
                </a:lnTo>
                <a:lnTo>
                  <a:pt x="417829" y="2539"/>
                </a:lnTo>
                <a:lnTo>
                  <a:pt x="398779" y="5079"/>
                </a:lnTo>
                <a:lnTo>
                  <a:pt x="378459" y="6350"/>
                </a:lnTo>
                <a:lnTo>
                  <a:pt x="356870" y="8889"/>
                </a:lnTo>
                <a:lnTo>
                  <a:pt x="336549" y="11429"/>
                </a:lnTo>
                <a:lnTo>
                  <a:pt x="313690" y="13970"/>
                </a:lnTo>
                <a:lnTo>
                  <a:pt x="292099" y="19050"/>
                </a:lnTo>
                <a:lnTo>
                  <a:pt x="270509" y="21589"/>
                </a:lnTo>
                <a:lnTo>
                  <a:pt x="248919" y="27939"/>
                </a:lnTo>
                <a:lnTo>
                  <a:pt x="222250" y="34289"/>
                </a:lnTo>
                <a:lnTo>
                  <a:pt x="198119" y="40639"/>
                </a:lnTo>
                <a:lnTo>
                  <a:pt x="179069" y="46989"/>
                </a:lnTo>
                <a:lnTo>
                  <a:pt x="160019" y="53339"/>
                </a:lnTo>
                <a:lnTo>
                  <a:pt x="144779" y="57150"/>
                </a:lnTo>
                <a:lnTo>
                  <a:pt x="130809" y="62229"/>
                </a:lnTo>
                <a:lnTo>
                  <a:pt x="118109" y="66039"/>
                </a:lnTo>
                <a:lnTo>
                  <a:pt x="106679" y="71120"/>
                </a:lnTo>
                <a:close/>
              </a:path>
            </a:pathLst>
          </a:custGeom>
          <a:solidFill>
            <a:srgbClr val="58A2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0" name="object 28"/>
          <p:cNvSpPr>
            <a:spLocks noChangeArrowheads="1"/>
          </p:cNvSpPr>
          <p:nvPr/>
        </p:nvSpPr>
        <p:spPr bwMode="auto">
          <a:xfrm>
            <a:off x="1601788" y="3051175"/>
            <a:ext cx="268287" cy="568325"/>
          </a:xfrm>
          <a:custGeom>
            <a:avLst/>
            <a:gdLst>
              <a:gd name="T0" fmla="*/ 0 w 269240"/>
              <a:gd name="T1" fmla="*/ 0 h 567689"/>
              <a:gd name="T2" fmla="*/ 269240 w 269240"/>
              <a:gd name="T3" fmla="*/ 567689 h 567689"/>
            </a:gdLst>
            <a:ahLst/>
            <a:cxnLst/>
            <a:rect l="T0" t="T1" r="T2" b="T3"/>
            <a:pathLst>
              <a:path w="269240" h="567689">
                <a:moveTo>
                  <a:pt x="78740" y="36829"/>
                </a:moveTo>
                <a:lnTo>
                  <a:pt x="0" y="567689"/>
                </a:lnTo>
                <a:lnTo>
                  <a:pt x="182880" y="567689"/>
                </a:lnTo>
                <a:lnTo>
                  <a:pt x="269240" y="21589"/>
                </a:lnTo>
                <a:lnTo>
                  <a:pt x="269240" y="19050"/>
                </a:lnTo>
                <a:lnTo>
                  <a:pt x="246380" y="3810"/>
                </a:lnTo>
                <a:lnTo>
                  <a:pt x="208280" y="0"/>
                </a:lnTo>
                <a:lnTo>
                  <a:pt x="181610" y="0"/>
                </a:lnTo>
                <a:lnTo>
                  <a:pt x="158750" y="3810"/>
                </a:lnTo>
                <a:lnTo>
                  <a:pt x="137160" y="8889"/>
                </a:lnTo>
                <a:lnTo>
                  <a:pt x="118110" y="15239"/>
                </a:lnTo>
                <a:lnTo>
                  <a:pt x="101600" y="24129"/>
                </a:lnTo>
                <a:lnTo>
                  <a:pt x="88900" y="30479"/>
                </a:lnTo>
                <a:lnTo>
                  <a:pt x="81280" y="34289"/>
                </a:lnTo>
                <a:lnTo>
                  <a:pt x="78740" y="36829"/>
                </a:lnTo>
                <a:close/>
              </a:path>
            </a:pathLst>
          </a:cu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1" name="object 29"/>
          <p:cNvSpPr>
            <a:spLocks noChangeArrowheads="1"/>
          </p:cNvSpPr>
          <p:nvPr/>
        </p:nvSpPr>
        <p:spPr bwMode="auto">
          <a:xfrm>
            <a:off x="292100" y="2840038"/>
            <a:ext cx="852488" cy="750887"/>
          </a:xfrm>
          <a:custGeom>
            <a:avLst/>
            <a:gdLst>
              <a:gd name="T0" fmla="*/ 0 w 852169"/>
              <a:gd name="T1" fmla="*/ 0 h 750569"/>
              <a:gd name="T2" fmla="*/ 852169 w 852169"/>
              <a:gd name="T3" fmla="*/ 750569 h 750569"/>
            </a:gdLst>
            <a:ahLst/>
            <a:cxnLst/>
            <a:rect l="T0" t="T1" r="T2" b="T3"/>
            <a:pathLst>
              <a:path w="852169" h="750569">
                <a:moveTo>
                  <a:pt x="702310" y="307339"/>
                </a:moveTo>
                <a:lnTo>
                  <a:pt x="694690" y="295909"/>
                </a:lnTo>
                <a:lnTo>
                  <a:pt x="701040" y="351789"/>
                </a:lnTo>
                <a:lnTo>
                  <a:pt x="713740" y="363219"/>
                </a:lnTo>
                <a:lnTo>
                  <a:pt x="711200" y="320039"/>
                </a:lnTo>
                <a:lnTo>
                  <a:pt x="702310" y="307339"/>
                </a:lnTo>
                <a:close/>
              </a:path>
              <a:path w="852169" h="750569">
                <a:moveTo>
                  <a:pt x="763269" y="10159"/>
                </a:moveTo>
                <a:lnTo>
                  <a:pt x="765810" y="12700"/>
                </a:lnTo>
                <a:lnTo>
                  <a:pt x="772160" y="13969"/>
                </a:lnTo>
                <a:lnTo>
                  <a:pt x="779780" y="15239"/>
                </a:lnTo>
                <a:lnTo>
                  <a:pt x="787400" y="16509"/>
                </a:lnTo>
                <a:lnTo>
                  <a:pt x="795019" y="19050"/>
                </a:lnTo>
                <a:lnTo>
                  <a:pt x="802640" y="20319"/>
                </a:lnTo>
                <a:lnTo>
                  <a:pt x="808990" y="22859"/>
                </a:lnTo>
                <a:lnTo>
                  <a:pt x="815340" y="25400"/>
                </a:lnTo>
                <a:lnTo>
                  <a:pt x="822960" y="29209"/>
                </a:lnTo>
                <a:lnTo>
                  <a:pt x="825500" y="30479"/>
                </a:lnTo>
                <a:lnTo>
                  <a:pt x="829310" y="33019"/>
                </a:lnTo>
                <a:lnTo>
                  <a:pt x="833119" y="35559"/>
                </a:lnTo>
                <a:lnTo>
                  <a:pt x="835660" y="38100"/>
                </a:lnTo>
                <a:lnTo>
                  <a:pt x="839469" y="41909"/>
                </a:lnTo>
                <a:lnTo>
                  <a:pt x="843280" y="43179"/>
                </a:lnTo>
                <a:lnTo>
                  <a:pt x="847090" y="41909"/>
                </a:lnTo>
                <a:lnTo>
                  <a:pt x="852169" y="38100"/>
                </a:lnTo>
                <a:lnTo>
                  <a:pt x="845819" y="30479"/>
                </a:lnTo>
                <a:lnTo>
                  <a:pt x="838200" y="24129"/>
                </a:lnTo>
                <a:lnTo>
                  <a:pt x="829310" y="19050"/>
                </a:lnTo>
                <a:lnTo>
                  <a:pt x="821690" y="15239"/>
                </a:lnTo>
                <a:lnTo>
                  <a:pt x="812800" y="11429"/>
                </a:lnTo>
                <a:lnTo>
                  <a:pt x="802640" y="8889"/>
                </a:lnTo>
                <a:lnTo>
                  <a:pt x="792480" y="5079"/>
                </a:lnTo>
                <a:lnTo>
                  <a:pt x="783590" y="2539"/>
                </a:lnTo>
                <a:lnTo>
                  <a:pt x="778510" y="0"/>
                </a:lnTo>
                <a:lnTo>
                  <a:pt x="765810" y="0"/>
                </a:lnTo>
                <a:lnTo>
                  <a:pt x="762000" y="2539"/>
                </a:lnTo>
                <a:lnTo>
                  <a:pt x="762000" y="6350"/>
                </a:lnTo>
                <a:lnTo>
                  <a:pt x="763269" y="10159"/>
                </a:lnTo>
                <a:close/>
              </a:path>
              <a:path w="852169" h="750569">
                <a:moveTo>
                  <a:pt x="819150" y="88900"/>
                </a:moveTo>
                <a:lnTo>
                  <a:pt x="812800" y="82550"/>
                </a:lnTo>
                <a:lnTo>
                  <a:pt x="806450" y="76200"/>
                </a:lnTo>
                <a:lnTo>
                  <a:pt x="798830" y="69850"/>
                </a:lnTo>
                <a:lnTo>
                  <a:pt x="789940" y="64769"/>
                </a:lnTo>
                <a:lnTo>
                  <a:pt x="796290" y="64769"/>
                </a:lnTo>
                <a:lnTo>
                  <a:pt x="802640" y="66039"/>
                </a:lnTo>
                <a:lnTo>
                  <a:pt x="808990" y="71119"/>
                </a:lnTo>
                <a:lnTo>
                  <a:pt x="815340" y="74929"/>
                </a:lnTo>
                <a:lnTo>
                  <a:pt x="821690" y="80009"/>
                </a:lnTo>
                <a:lnTo>
                  <a:pt x="828040" y="81279"/>
                </a:lnTo>
                <a:lnTo>
                  <a:pt x="834390" y="81279"/>
                </a:lnTo>
                <a:lnTo>
                  <a:pt x="842010" y="77469"/>
                </a:lnTo>
                <a:lnTo>
                  <a:pt x="835660" y="67309"/>
                </a:lnTo>
                <a:lnTo>
                  <a:pt x="826769" y="57150"/>
                </a:lnTo>
                <a:lnTo>
                  <a:pt x="819150" y="48259"/>
                </a:lnTo>
                <a:lnTo>
                  <a:pt x="808990" y="39369"/>
                </a:lnTo>
                <a:lnTo>
                  <a:pt x="798830" y="31750"/>
                </a:lnTo>
                <a:lnTo>
                  <a:pt x="787400" y="24129"/>
                </a:lnTo>
                <a:lnTo>
                  <a:pt x="775969" y="19050"/>
                </a:lnTo>
                <a:lnTo>
                  <a:pt x="765810" y="12700"/>
                </a:lnTo>
                <a:lnTo>
                  <a:pt x="759460" y="13969"/>
                </a:lnTo>
                <a:lnTo>
                  <a:pt x="751840" y="15239"/>
                </a:lnTo>
                <a:lnTo>
                  <a:pt x="745490" y="16509"/>
                </a:lnTo>
                <a:lnTo>
                  <a:pt x="745490" y="24129"/>
                </a:lnTo>
                <a:lnTo>
                  <a:pt x="751840" y="26669"/>
                </a:lnTo>
                <a:lnTo>
                  <a:pt x="759460" y="29209"/>
                </a:lnTo>
                <a:lnTo>
                  <a:pt x="767080" y="31750"/>
                </a:lnTo>
                <a:lnTo>
                  <a:pt x="775969" y="34289"/>
                </a:lnTo>
                <a:lnTo>
                  <a:pt x="782319" y="35559"/>
                </a:lnTo>
                <a:lnTo>
                  <a:pt x="788669" y="39369"/>
                </a:lnTo>
                <a:lnTo>
                  <a:pt x="796290" y="43179"/>
                </a:lnTo>
                <a:lnTo>
                  <a:pt x="802640" y="48259"/>
                </a:lnTo>
                <a:lnTo>
                  <a:pt x="796290" y="49529"/>
                </a:lnTo>
                <a:lnTo>
                  <a:pt x="789940" y="49529"/>
                </a:lnTo>
                <a:lnTo>
                  <a:pt x="784860" y="48259"/>
                </a:lnTo>
                <a:lnTo>
                  <a:pt x="778510" y="46989"/>
                </a:lnTo>
                <a:lnTo>
                  <a:pt x="772160" y="44450"/>
                </a:lnTo>
                <a:lnTo>
                  <a:pt x="765810" y="43179"/>
                </a:lnTo>
                <a:lnTo>
                  <a:pt x="759460" y="45719"/>
                </a:lnTo>
                <a:lnTo>
                  <a:pt x="753110" y="48259"/>
                </a:lnTo>
                <a:lnTo>
                  <a:pt x="755650" y="58419"/>
                </a:lnTo>
                <a:lnTo>
                  <a:pt x="762000" y="66039"/>
                </a:lnTo>
                <a:lnTo>
                  <a:pt x="768350" y="72389"/>
                </a:lnTo>
                <a:lnTo>
                  <a:pt x="775969" y="78739"/>
                </a:lnTo>
                <a:lnTo>
                  <a:pt x="783590" y="85089"/>
                </a:lnTo>
                <a:lnTo>
                  <a:pt x="792480" y="92709"/>
                </a:lnTo>
                <a:lnTo>
                  <a:pt x="798830" y="101600"/>
                </a:lnTo>
                <a:lnTo>
                  <a:pt x="803910" y="111759"/>
                </a:lnTo>
                <a:lnTo>
                  <a:pt x="788669" y="114300"/>
                </a:lnTo>
                <a:lnTo>
                  <a:pt x="773430" y="118109"/>
                </a:lnTo>
                <a:lnTo>
                  <a:pt x="759460" y="121919"/>
                </a:lnTo>
                <a:lnTo>
                  <a:pt x="744219" y="125729"/>
                </a:lnTo>
                <a:lnTo>
                  <a:pt x="728980" y="130809"/>
                </a:lnTo>
                <a:lnTo>
                  <a:pt x="715010" y="134619"/>
                </a:lnTo>
                <a:lnTo>
                  <a:pt x="698500" y="137159"/>
                </a:lnTo>
                <a:lnTo>
                  <a:pt x="684530" y="137159"/>
                </a:lnTo>
                <a:lnTo>
                  <a:pt x="687069" y="118109"/>
                </a:lnTo>
                <a:lnTo>
                  <a:pt x="688340" y="96519"/>
                </a:lnTo>
                <a:lnTo>
                  <a:pt x="687069" y="76200"/>
                </a:lnTo>
                <a:lnTo>
                  <a:pt x="684530" y="55879"/>
                </a:lnTo>
                <a:lnTo>
                  <a:pt x="679450" y="49529"/>
                </a:lnTo>
                <a:lnTo>
                  <a:pt x="675640" y="43179"/>
                </a:lnTo>
                <a:lnTo>
                  <a:pt x="671830" y="36829"/>
                </a:lnTo>
                <a:lnTo>
                  <a:pt x="664210" y="34289"/>
                </a:lnTo>
                <a:lnTo>
                  <a:pt x="656590" y="46989"/>
                </a:lnTo>
                <a:lnTo>
                  <a:pt x="651510" y="60959"/>
                </a:lnTo>
                <a:lnTo>
                  <a:pt x="647700" y="74929"/>
                </a:lnTo>
                <a:lnTo>
                  <a:pt x="638810" y="87629"/>
                </a:lnTo>
                <a:lnTo>
                  <a:pt x="607060" y="34289"/>
                </a:lnTo>
                <a:lnTo>
                  <a:pt x="598169" y="34289"/>
                </a:lnTo>
                <a:lnTo>
                  <a:pt x="598169" y="43179"/>
                </a:lnTo>
                <a:lnTo>
                  <a:pt x="604519" y="53339"/>
                </a:lnTo>
                <a:lnTo>
                  <a:pt x="609600" y="62229"/>
                </a:lnTo>
                <a:lnTo>
                  <a:pt x="614680" y="72389"/>
                </a:lnTo>
                <a:lnTo>
                  <a:pt x="618490" y="83819"/>
                </a:lnTo>
                <a:lnTo>
                  <a:pt x="623569" y="93979"/>
                </a:lnTo>
                <a:lnTo>
                  <a:pt x="627380" y="104139"/>
                </a:lnTo>
                <a:lnTo>
                  <a:pt x="629919" y="115569"/>
                </a:lnTo>
                <a:lnTo>
                  <a:pt x="632460" y="125729"/>
                </a:lnTo>
                <a:lnTo>
                  <a:pt x="640080" y="124459"/>
                </a:lnTo>
                <a:lnTo>
                  <a:pt x="646430" y="120650"/>
                </a:lnTo>
                <a:lnTo>
                  <a:pt x="651510" y="115569"/>
                </a:lnTo>
                <a:lnTo>
                  <a:pt x="655319" y="110489"/>
                </a:lnTo>
                <a:lnTo>
                  <a:pt x="659130" y="104139"/>
                </a:lnTo>
                <a:lnTo>
                  <a:pt x="661669" y="96519"/>
                </a:lnTo>
                <a:lnTo>
                  <a:pt x="664210" y="90169"/>
                </a:lnTo>
                <a:lnTo>
                  <a:pt x="668019" y="83819"/>
                </a:lnTo>
                <a:lnTo>
                  <a:pt x="671830" y="90169"/>
                </a:lnTo>
                <a:lnTo>
                  <a:pt x="669290" y="105409"/>
                </a:lnTo>
                <a:lnTo>
                  <a:pt x="665480" y="119379"/>
                </a:lnTo>
                <a:lnTo>
                  <a:pt x="661669" y="132079"/>
                </a:lnTo>
                <a:lnTo>
                  <a:pt x="656590" y="146050"/>
                </a:lnTo>
                <a:lnTo>
                  <a:pt x="651510" y="160019"/>
                </a:lnTo>
                <a:lnTo>
                  <a:pt x="645160" y="173989"/>
                </a:lnTo>
                <a:lnTo>
                  <a:pt x="640080" y="186689"/>
                </a:lnTo>
                <a:lnTo>
                  <a:pt x="635000" y="199389"/>
                </a:lnTo>
                <a:lnTo>
                  <a:pt x="635000" y="215900"/>
                </a:lnTo>
                <a:lnTo>
                  <a:pt x="636269" y="232409"/>
                </a:lnTo>
                <a:lnTo>
                  <a:pt x="640080" y="250189"/>
                </a:lnTo>
                <a:lnTo>
                  <a:pt x="645160" y="265429"/>
                </a:lnTo>
                <a:lnTo>
                  <a:pt x="651510" y="280669"/>
                </a:lnTo>
                <a:lnTo>
                  <a:pt x="664210" y="241300"/>
                </a:lnTo>
                <a:lnTo>
                  <a:pt x="674369" y="237489"/>
                </a:lnTo>
                <a:lnTo>
                  <a:pt x="669290" y="213359"/>
                </a:lnTo>
                <a:lnTo>
                  <a:pt x="668019" y="209550"/>
                </a:lnTo>
                <a:lnTo>
                  <a:pt x="668019" y="203200"/>
                </a:lnTo>
                <a:lnTo>
                  <a:pt x="671830" y="194309"/>
                </a:lnTo>
                <a:lnTo>
                  <a:pt x="674369" y="182879"/>
                </a:lnTo>
                <a:lnTo>
                  <a:pt x="676910" y="171450"/>
                </a:lnTo>
                <a:lnTo>
                  <a:pt x="679450" y="163829"/>
                </a:lnTo>
                <a:lnTo>
                  <a:pt x="697230" y="161289"/>
                </a:lnTo>
                <a:lnTo>
                  <a:pt x="715010" y="156209"/>
                </a:lnTo>
                <a:lnTo>
                  <a:pt x="731519" y="152400"/>
                </a:lnTo>
                <a:lnTo>
                  <a:pt x="749300" y="147319"/>
                </a:lnTo>
                <a:lnTo>
                  <a:pt x="767080" y="143509"/>
                </a:lnTo>
                <a:lnTo>
                  <a:pt x="783590" y="138429"/>
                </a:lnTo>
                <a:lnTo>
                  <a:pt x="801369" y="134619"/>
                </a:lnTo>
                <a:lnTo>
                  <a:pt x="819150" y="130809"/>
                </a:lnTo>
                <a:lnTo>
                  <a:pt x="824230" y="137159"/>
                </a:lnTo>
                <a:lnTo>
                  <a:pt x="819150" y="88900"/>
                </a:lnTo>
                <a:close/>
              </a:path>
              <a:path w="852169" h="750569">
                <a:moveTo>
                  <a:pt x="755650" y="350519"/>
                </a:moveTo>
                <a:lnTo>
                  <a:pt x="744219" y="346709"/>
                </a:lnTo>
                <a:lnTo>
                  <a:pt x="731519" y="339089"/>
                </a:lnTo>
                <a:lnTo>
                  <a:pt x="721360" y="330200"/>
                </a:lnTo>
                <a:lnTo>
                  <a:pt x="711200" y="320039"/>
                </a:lnTo>
                <a:lnTo>
                  <a:pt x="713740" y="363219"/>
                </a:lnTo>
                <a:lnTo>
                  <a:pt x="727710" y="372109"/>
                </a:lnTo>
                <a:lnTo>
                  <a:pt x="741680" y="381000"/>
                </a:lnTo>
                <a:lnTo>
                  <a:pt x="758190" y="384809"/>
                </a:lnTo>
                <a:lnTo>
                  <a:pt x="774700" y="387350"/>
                </a:lnTo>
                <a:lnTo>
                  <a:pt x="792480" y="386079"/>
                </a:lnTo>
                <a:lnTo>
                  <a:pt x="805180" y="382269"/>
                </a:lnTo>
                <a:lnTo>
                  <a:pt x="815340" y="377189"/>
                </a:lnTo>
                <a:lnTo>
                  <a:pt x="825500" y="369569"/>
                </a:lnTo>
                <a:lnTo>
                  <a:pt x="833119" y="360679"/>
                </a:lnTo>
                <a:lnTo>
                  <a:pt x="839469" y="350519"/>
                </a:lnTo>
                <a:lnTo>
                  <a:pt x="844550" y="340359"/>
                </a:lnTo>
                <a:lnTo>
                  <a:pt x="849630" y="327659"/>
                </a:lnTo>
                <a:lnTo>
                  <a:pt x="852169" y="316229"/>
                </a:lnTo>
                <a:lnTo>
                  <a:pt x="880110" y="100329"/>
                </a:lnTo>
                <a:lnTo>
                  <a:pt x="881380" y="83819"/>
                </a:lnTo>
                <a:lnTo>
                  <a:pt x="883919" y="67309"/>
                </a:lnTo>
                <a:lnTo>
                  <a:pt x="886460" y="50800"/>
                </a:lnTo>
                <a:lnTo>
                  <a:pt x="890269" y="34289"/>
                </a:lnTo>
                <a:lnTo>
                  <a:pt x="894080" y="19050"/>
                </a:lnTo>
                <a:lnTo>
                  <a:pt x="897890" y="3809"/>
                </a:lnTo>
                <a:lnTo>
                  <a:pt x="902969" y="-11430"/>
                </a:lnTo>
                <a:lnTo>
                  <a:pt x="909319" y="-26670"/>
                </a:lnTo>
                <a:lnTo>
                  <a:pt x="915669" y="-44450"/>
                </a:lnTo>
                <a:lnTo>
                  <a:pt x="923290" y="-62230"/>
                </a:lnTo>
                <a:lnTo>
                  <a:pt x="933450" y="-78740"/>
                </a:lnTo>
                <a:lnTo>
                  <a:pt x="943610" y="-96520"/>
                </a:lnTo>
                <a:lnTo>
                  <a:pt x="956310" y="-113030"/>
                </a:lnTo>
                <a:lnTo>
                  <a:pt x="967740" y="-128270"/>
                </a:lnTo>
                <a:lnTo>
                  <a:pt x="981710" y="-142240"/>
                </a:lnTo>
                <a:lnTo>
                  <a:pt x="996950" y="-156210"/>
                </a:lnTo>
                <a:lnTo>
                  <a:pt x="1012190" y="-168910"/>
                </a:lnTo>
                <a:lnTo>
                  <a:pt x="1027430" y="-181610"/>
                </a:lnTo>
                <a:lnTo>
                  <a:pt x="1045210" y="-193040"/>
                </a:lnTo>
                <a:lnTo>
                  <a:pt x="1062990" y="-201930"/>
                </a:lnTo>
                <a:lnTo>
                  <a:pt x="1082040" y="-209550"/>
                </a:lnTo>
                <a:lnTo>
                  <a:pt x="1099820" y="-217170"/>
                </a:lnTo>
                <a:lnTo>
                  <a:pt x="1118870" y="-222250"/>
                </a:lnTo>
                <a:lnTo>
                  <a:pt x="1139190" y="-226060"/>
                </a:lnTo>
                <a:lnTo>
                  <a:pt x="1150620" y="-213360"/>
                </a:lnTo>
                <a:lnTo>
                  <a:pt x="1160780" y="-201930"/>
                </a:lnTo>
                <a:lnTo>
                  <a:pt x="1170940" y="-190500"/>
                </a:lnTo>
                <a:lnTo>
                  <a:pt x="1182370" y="-181610"/>
                </a:lnTo>
                <a:lnTo>
                  <a:pt x="1195070" y="-173990"/>
                </a:lnTo>
                <a:lnTo>
                  <a:pt x="1209040" y="-166370"/>
                </a:lnTo>
                <a:lnTo>
                  <a:pt x="1228090" y="-160020"/>
                </a:lnTo>
                <a:lnTo>
                  <a:pt x="1249680" y="-153670"/>
                </a:lnTo>
                <a:lnTo>
                  <a:pt x="1262380" y="-149860"/>
                </a:lnTo>
                <a:lnTo>
                  <a:pt x="1275080" y="-149860"/>
                </a:lnTo>
                <a:lnTo>
                  <a:pt x="1287780" y="-148590"/>
                </a:lnTo>
                <a:lnTo>
                  <a:pt x="1299210" y="-148590"/>
                </a:lnTo>
                <a:lnTo>
                  <a:pt x="1311910" y="-149860"/>
                </a:lnTo>
                <a:lnTo>
                  <a:pt x="1323340" y="-152400"/>
                </a:lnTo>
                <a:lnTo>
                  <a:pt x="1334770" y="-154940"/>
                </a:lnTo>
                <a:lnTo>
                  <a:pt x="1346200" y="-160020"/>
                </a:lnTo>
                <a:lnTo>
                  <a:pt x="1356360" y="-162560"/>
                </a:lnTo>
                <a:lnTo>
                  <a:pt x="1366520" y="-168910"/>
                </a:lnTo>
                <a:lnTo>
                  <a:pt x="1377950" y="-173990"/>
                </a:lnTo>
                <a:lnTo>
                  <a:pt x="1388110" y="-180340"/>
                </a:lnTo>
                <a:lnTo>
                  <a:pt x="1397000" y="-187960"/>
                </a:lnTo>
                <a:lnTo>
                  <a:pt x="1407160" y="-194310"/>
                </a:lnTo>
                <a:lnTo>
                  <a:pt x="1417320" y="-203200"/>
                </a:lnTo>
                <a:lnTo>
                  <a:pt x="1426210" y="-210820"/>
                </a:lnTo>
                <a:lnTo>
                  <a:pt x="1455420" y="-194310"/>
                </a:lnTo>
                <a:lnTo>
                  <a:pt x="1480820" y="-175260"/>
                </a:lnTo>
                <a:lnTo>
                  <a:pt x="1503680" y="-151130"/>
                </a:lnTo>
                <a:lnTo>
                  <a:pt x="1522730" y="-125730"/>
                </a:lnTo>
                <a:lnTo>
                  <a:pt x="1537970" y="-96520"/>
                </a:lnTo>
                <a:lnTo>
                  <a:pt x="1549400" y="-64770"/>
                </a:lnTo>
                <a:lnTo>
                  <a:pt x="1555750" y="-34290"/>
                </a:lnTo>
                <a:lnTo>
                  <a:pt x="1558289" y="0"/>
                </a:lnTo>
                <a:lnTo>
                  <a:pt x="1560830" y="21589"/>
                </a:lnTo>
                <a:lnTo>
                  <a:pt x="1563370" y="46989"/>
                </a:lnTo>
                <a:lnTo>
                  <a:pt x="1565910" y="64769"/>
                </a:lnTo>
                <a:lnTo>
                  <a:pt x="1568450" y="71119"/>
                </a:lnTo>
                <a:lnTo>
                  <a:pt x="1578610" y="30479"/>
                </a:lnTo>
                <a:lnTo>
                  <a:pt x="1582420" y="-11430"/>
                </a:lnTo>
                <a:lnTo>
                  <a:pt x="1582420" y="-53340"/>
                </a:lnTo>
                <a:lnTo>
                  <a:pt x="1574800" y="-93980"/>
                </a:lnTo>
                <a:lnTo>
                  <a:pt x="1570989" y="-107950"/>
                </a:lnTo>
                <a:lnTo>
                  <a:pt x="1565910" y="-121920"/>
                </a:lnTo>
                <a:lnTo>
                  <a:pt x="1560830" y="-134620"/>
                </a:lnTo>
                <a:lnTo>
                  <a:pt x="1553210" y="-147320"/>
                </a:lnTo>
                <a:lnTo>
                  <a:pt x="1545589" y="-158750"/>
                </a:lnTo>
                <a:lnTo>
                  <a:pt x="1537970" y="-170180"/>
                </a:lnTo>
                <a:lnTo>
                  <a:pt x="1527810" y="-181610"/>
                </a:lnTo>
                <a:lnTo>
                  <a:pt x="1517650" y="-193040"/>
                </a:lnTo>
                <a:lnTo>
                  <a:pt x="1507489" y="-203200"/>
                </a:lnTo>
                <a:lnTo>
                  <a:pt x="1497330" y="-213360"/>
                </a:lnTo>
                <a:lnTo>
                  <a:pt x="1485900" y="-222250"/>
                </a:lnTo>
                <a:lnTo>
                  <a:pt x="1474470" y="-231140"/>
                </a:lnTo>
                <a:lnTo>
                  <a:pt x="1461770" y="-240030"/>
                </a:lnTo>
                <a:lnTo>
                  <a:pt x="1449070" y="-247650"/>
                </a:lnTo>
                <a:lnTo>
                  <a:pt x="1437639" y="-255270"/>
                </a:lnTo>
                <a:lnTo>
                  <a:pt x="1423670" y="-262890"/>
                </a:lnTo>
                <a:lnTo>
                  <a:pt x="1419860" y="-260350"/>
                </a:lnTo>
                <a:lnTo>
                  <a:pt x="1417320" y="-260350"/>
                </a:lnTo>
                <a:lnTo>
                  <a:pt x="1413510" y="-255270"/>
                </a:lnTo>
                <a:lnTo>
                  <a:pt x="1409700" y="-250190"/>
                </a:lnTo>
                <a:lnTo>
                  <a:pt x="1403350" y="-243840"/>
                </a:lnTo>
                <a:lnTo>
                  <a:pt x="1395730" y="-236220"/>
                </a:lnTo>
                <a:lnTo>
                  <a:pt x="1384300" y="-227330"/>
                </a:lnTo>
                <a:lnTo>
                  <a:pt x="1374139" y="-219710"/>
                </a:lnTo>
                <a:lnTo>
                  <a:pt x="1365250" y="-212090"/>
                </a:lnTo>
                <a:lnTo>
                  <a:pt x="1356360" y="-205740"/>
                </a:lnTo>
                <a:lnTo>
                  <a:pt x="1347470" y="-200660"/>
                </a:lnTo>
                <a:lnTo>
                  <a:pt x="1339850" y="-196850"/>
                </a:lnTo>
                <a:lnTo>
                  <a:pt x="1332230" y="-194310"/>
                </a:lnTo>
                <a:lnTo>
                  <a:pt x="1323340" y="-190500"/>
                </a:lnTo>
                <a:lnTo>
                  <a:pt x="1315720" y="-190500"/>
                </a:lnTo>
                <a:lnTo>
                  <a:pt x="1306830" y="-189230"/>
                </a:lnTo>
                <a:lnTo>
                  <a:pt x="1299210" y="-187960"/>
                </a:lnTo>
                <a:lnTo>
                  <a:pt x="1290320" y="-187960"/>
                </a:lnTo>
                <a:lnTo>
                  <a:pt x="1280160" y="-189230"/>
                </a:lnTo>
                <a:lnTo>
                  <a:pt x="1268730" y="-189230"/>
                </a:lnTo>
                <a:lnTo>
                  <a:pt x="1256030" y="-190500"/>
                </a:lnTo>
                <a:lnTo>
                  <a:pt x="1243330" y="-190500"/>
                </a:lnTo>
                <a:lnTo>
                  <a:pt x="1235710" y="-194310"/>
                </a:lnTo>
                <a:lnTo>
                  <a:pt x="1225550" y="-196850"/>
                </a:lnTo>
                <a:lnTo>
                  <a:pt x="1217930" y="-200660"/>
                </a:lnTo>
                <a:lnTo>
                  <a:pt x="1209040" y="-204470"/>
                </a:lnTo>
                <a:lnTo>
                  <a:pt x="1200150" y="-208280"/>
                </a:lnTo>
                <a:lnTo>
                  <a:pt x="1192530" y="-213360"/>
                </a:lnTo>
                <a:lnTo>
                  <a:pt x="1186180" y="-219710"/>
                </a:lnTo>
                <a:lnTo>
                  <a:pt x="1178560" y="-227330"/>
                </a:lnTo>
                <a:lnTo>
                  <a:pt x="1182370" y="-229870"/>
                </a:lnTo>
                <a:lnTo>
                  <a:pt x="1184910" y="-233680"/>
                </a:lnTo>
                <a:lnTo>
                  <a:pt x="1186180" y="-236220"/>
                </a:lnTo>
                <a:lnTo>
                  <a:pt x="1188720" y="-240030"/>
                </a:lnTo>
                <a:lnTo>
                  <a:pt x="1195070" y="-259080"/>
                </a:lnTo>
                <a:lnTo>
                  <a:pt x="1198880" y="-278130"/>
                </a:lnTo>
                <a:lnTo>
                  <a:pt x="1198880" y="-298450"/>
                </a:lnTo>
                <a:lnTo>
                  <a:pt x="1196340" y="-317500"/>
                </a:lnTo>
                <a:lnTo>
                  <a:pt x="1192530" y="-336550"/>
                </a:lnTo>
                <a:lnTo>
                  <a:pt x="1184910" y="-354330"/>
                </a:lnTo>
                <a:lnTo>
                  <a:pt x="1176020" y="-372110"/>
                </a:lnTo>
                <a:lnTo>
                  <a:pt x="1164590" y="-387350"/>
                </a:lnTo>
                <a:lnTo>
                  <a:pt x="1163320" y="-383540"/>
                </a:lnTo>
                <a:lnTo>
                  <a:pt x="1164590" y="-369570"/>
                </a:lnTo>
                <a:lnTo>
                  <a:pt x="1165860" y="-349250"/>
                </a:lnTo>
                <a:lnTo>
                  <a:pt x="1167130" y="-325120"/>
                </a:lnTo>
                <a:lnTo>
                  <a:pt x="1165860" y="-300990"/>
                </a:lnTo>
                <a:lnTo>
                  <a:pt x="1160780" y="-278130"/>
                </a:lnTo>
                <a:lnTo>
                  <a:pt x="1150620" y="-260350"/>
                </a:lnTo>
                <a:lnTo>
                  <a:pt x="1134110" y="-250190"/>
                </a:lnTo>
                <a:lnTo>
                  <a:pt x="1115060" y="-250190"/>
                </a:lnTo>
                <a:lnTo>
                  <a:pt x="1097280" y="-247650"/>
                </a:lnTo>
                <a:lnTo>
                  <a:pt x="1079500" y="-243840"/>
                </a:lnTo>
                <a:lnTo>
                  <a:pt x="1061720" y="-240030"/>
                </a:lnTo>
                <a:lnTo>
                  <a:pt x="1045210" y="-234950"/>
                </a:lnTo>
                <a:lnTo>
                  <a:pt x="1028700" y="-228600"/>
                </a:lnTo>
                <a:lnTo>
                  <a:pt x="1013460" y="-220980"/>
                </a:lnTo>
                <a:lnTo>
                  <a:pt x="996950" y="-212090"/>
                </a:lnTo>
                <a:lnTo>
                  <a:pt x="982980" y="-201930"/>
                </a:lnTo>
                <a:lnTo>
                  <a:pt x="967740" y="-190500"/>
                </a:lnTo>
                <a:lnTo>
                  <a:pt x="955040" y="-179070"/>
                </a:lnTo>
                <a:lnTo>
                  <a:pt x="942340" y="-166370"/>
                </a:lnTo>
                <a:lnTo>
                  <a:pt x="929640" y="-153670"/>
                </a:lnTo>
                <a:lnTo>
                  <a:pt x="919480" y="-140970"/>
                </a:lnTo>
                <a:lnTo>
                  <a:pt x="908050" y="-125730"/>
                </a:lnTo>
                <a:lnTo>
                  <a:pt x="899160" y="-111760"/>
                </a:lnTo>
                <a:lnTo>
                  <a:pt x="891540" y="-97790"/>
                </a:lnTo>
                <a:lnTo>
                  <a:pt x="885190" y="-83820"/>
                </a:lnTo>
                <a:lnTo>
                  <a:pt x="880110" y="-68580"/>
                </a:lnTo>
                <a:lnTo>
                  <a:pt x="876300" y="-54610"/>
                </a:lnTo>
                <a:lnTo>
                  <a:pt x="872490" y="-40640"/>
                </a:lnTo>
                <a:lnTo>
                  <a:pt x="869950" y="-25400"/>
                </a:lnTo>
                <a:lnTo>
                  <a:pt x="866140" y="-11430"/>
                </a:lnTo>
                <a:lnTo>
                  <a:pt x="862330" y="2539"/>
                </a:lnTo>
                <a:lnTo>
                  <a:pt x="854710" y="0"/>
                </a:lnTo>
                <a:lnTo>
                  <a:pt x="844550" y="-3810"/>
                </a:lnTo>
                <a:lnTo>
                  <a:pt x="831850" y="-7620"/>
                </a:lnTo>
                <a:lnTo>
                  <a:pt x="819150" y="-12700"/>
                </a:lnTo>
                <a:lnTo>
                  <a:pt x="806450" y="-17780"/>
                </a:lnTo>
                <a:lnTo>
                  <a:pt x="793750" y="-22860"/>
                </a:lnTo>
                <a:lnTo>
                  <a:pt x="786130" y="-27940"/>
                </a:lnTo>
                <a:lnTo>
                  <a:pt x="782319" y="-34290"/>
                </a:lnTo>
                <a:lnTo>
                  <a:pt x="765810" y="-31750"/>
                </a:lnTo>
                <a:lnTo>
                  <a:pt x="739140" y="-27940"/>
                </a:lnTo>
                <a:lnTo>
                  <a:pt x="706119" y="-22860"/>
                </a:lnTo>
                <a:lnTo>
                  <a:pt x="666750" y="-16510"/>
                </a:lnTo>
                <a:lnTo>
                  <a:pt x="622300" y="-8890"/>
                </a:lnTo>
                <a:lnTo>
                  <a:pt x="574040" y="-1270"/>
                </a:lnTo>
                <a:lnTo>
                  <a:pt x="524510" y="6350"/>
                </a:lnTo>
                <a:lnTo>
                  <a:pt x="473709" y="15239"/>
                </a:lnTo>
                <a:lnTo>
                  <a:pt x="424180" y="22859"/>
                </a:lnTo>
                <a:lnTo>
                  <a:pt x="377190" y="30479"/>
                </a:lnTo>
                <a:lnTo>
                  <a:pt x="332740" y="36829"/>
                </a:lnTo>
                <a:lnTo>
                  <a:pt x="293370" y="43179"/>
                </a:lnTo>
                <a:lnTo>
                  <a:pt x="260350" y="49529"/>
                </a:lnTo>
                <a:lnTo>
                  <a:pt x="234950" y="53339"/>
                </a:lnTo>
                <a:lnTo>
                  <a:pt x="218440" y="55879"/>
                </a:lnTo>
                <a:lnTo>
                  <a:pt x="213359" y="55879"/>
                </a:lnTo>
                <a:lnTo>
                  <a:pt x="200659" y="53339"/>
                </a:lnTo>
                <a:lnTo>
                  <a:pt x="187959" y="48259"/>
                </a:lnTo>
                <a:lnTo>
                  <a:pt x="175259" y="44450"/>
                </a:lnTo>
                <a:lnTo>
                  <a:pt x="162559" y="40639"/>
                </a:lnTo>
                <a:lnTo>
                  <a:pt x="149859" y="35559"/>
                </a:lnTo>
                <a:lnTo>
                  <a:pt x="137159" y="31750"/>
                </a:lnTo>
                <a:lnTo>
                  <a:pt x="124459" y="27939"/>
                </a:lnTo>
                <a:lnTo>
                  <a:pt x="111760" y="24129"/>
                </a:lnTo>
                <a:lnTo>
                  <a:pt x="99060" y="19050"/>
                </a:lnTo>
                <a:lnTo>
                  <a:pt x="86360" y="15239"/>
                </a:lnTo>
                <a:lnTo>
                  <a:pt x="73660" y="11429"/>
                </a:lnTo>
                <a:lnTo>
                  <a:pt x="60960" y="7619"/>
                </a:lnTo>
                <a:lnTo>
                  <a:pt x="48260" y="3809"/>
                </a:lnTo>
                <a:lnTo>
                  <a:pt x="35560" y="0"/>
                </a:lnTo>
                <a:lnTo>
                  <a:pt x="22860" y="-3810"/>
                </a:lnTo>
                <a:lnTo>
                  <a:pt x="10160" y="-6350"/>
                </a:lnTo>
                <a:lnTo>
                  <a:pt x="0" y="2539"/>
                </a:lnTo>
                <a:lnTo>
                  <a:pt x="2539" y="3809"/>
                </a:lnTo>
                <a:lnTo>
                  <a:pt x="8889" y="6350"/>
                </a:lnTo>
                <a:lnTo>
                  <a:pt x="17779" y="10159"/>
                </a:lnTo>
                <a:lnTo>
                  <a:pt x="29210" y="15239"/>
                </a:lnTo>
                <a:lnTo>
                  <a:pt x="43179" y="19050"/>
                </a:lnTo>
                <a:lnTo>
                  <a:pt x="57150" y="24129"/>
                </a:lnTo>
                <a:lnTo>
                  <a:pt x="73660" y="30479"/>
                </a:lnTo>
                <a:lnTo>
                  <a:pt x="88900" y="35559"/>
                </a:lnTo>
                <a:lnTo>
                  <a:pt x="104139" y="41909"/>
                </a:lnTo>
                <a:lnTo>
                  <a:pt x="120650" y="46989"/>
                </a:lnTo>
                <a:lnTo>
                  <a:pt x="134620" y="53339"/>
                </a:lnTo>
                <a:lnTo>
                  <a:pt x="147320" y="57150"/>
                </a:lnTo>
                <a:lnTo>
                  <a:pt x="158750" y="62229"/>
                </a:lnTo>
                <a:lnTo>
                  <a:pt x="167640" y="64769"/>
                </a:lnTo>
                <a:lnTo>
                  <a:pt x="172720" y="66039"/>
                </a:lnTo>
                <a:lnTo>
                  <a:pt x="173990" y="67309"/>
                </a:lnTo>
                <a:lnTo>
                  <a:pt x="171450" y="68579"/>
                </a:lnTo>
                <a:lnTo>
                  <a:pt x="167640" y="69850"/>
                </a:lnTo>
                <a:lnTo>
                  <a:pt x="162559" y="71119"/>
                </a:lnTo>
                <a:lnTo>
                  <a:pt x="157479" y="73659"/>
                </a:lnTo>
                <a:lnTo>
                  <a:pt x="152400" y="76200"/>
                </a:lnTo>
                <a:lnTo>
                  <a:pt x="147320" y="77469"/>
                </a:lnTo>
                <a:lnTo>
                  <a:pt x="143509" y="81279"/>
                </a:lnTo>
                <a:lnTo>
                  <a:pt x="393700" y="186689"/>
                </a:lnTo>
                <a:lnTo>
                  <a:pt x="398780" y="189229"/>
                </a:lnTo>
                <a:lnTo>
                  <a:pt x="402590" y="190500"/>
                </a:lnTo>
                <a:lnTo>
                  <a:pt x="407670" y="190500"/>
                </a:lnTo>
                <a:lnTo>
                  <a:pt x="412750" y="186689"/>
                </a:lnTo>
                <a:lnTo>
                  <a:pt x="198120" y="87629"/>
                </a:lnTo>
                <a:lnTo>
                  <a:pt x="212090" y="83819"/>
                </a:lnTo>
                <a:lnTo>
                  <a:pt x="237490" y="78739"/>
                </a:lnTo>
                <a:lnTo>
                  <a:pt x="269240" y="71119"/>
                </a:lnTo>
                <a:lnTo>
                  <a:pt x="308609" y="64769"/>
                </a:lnTo>
                <a:lnTo>
                  <a:pt x="354330" y="55879"/>
                </a:lnTo>
                <a:lnTo>
                  <a:pt x="402590" y="46989"/>
                </a:lnTo>
                <a:lnTo>
                  <a:pt x="454659" y="36829"/>
                </a:lnTo>
                <a:lnTo>
                  <a:pt x="506730" y="29209"/>
                </a:lnTo>
                <a:lnTo>
                  <a:pt x="557530" y="20319"/>
                </a:lnTo>
                <a:lnTo>
                  <a:pt x="607060" y="11429"/>
                </a:lnTo>
                <a:lnTo>
                  <a:pt x="652780" y="2539"/>
                </a:lnTo>
                <a:lnTo>
                  <a:pt x="693419" y="-5080"/>
                </a:lnTo>
                <a:lnTo>
                  <a:pt x="728980" y="-10160"/>
                </a:lnTo>
                <a:lnTo>
                  <a:pt x="754380" y="-16510"/>
                </a:lnTo>
                <a:lnTo>
                  <a:pt x="772160" y="-19050"/>
                </a:lnTo>
                <a:lnTo>
                  <a:pt x="777240" y="-19050"/>
                </a:lnTo>
                <a:lnTo>
                  <a:pt x="787400" y="-13970"/>
                </a:lnTo>
                <a:lnTo>
                  <a:pt x="797560" y="-8890"/>
                </a:lnTo>
                <a:lnTo>
                  <a:pt x="808990" y="-3810"/>
                </a:lnTo>
                <a:lnTo>
                  <a:pt x="819150" y="2539"/>
                </a:lnTo>
                <a:lnTo>
                  <a:pt x="829310" y="8889"/>
                </a:lnTo>
                <a:lnTo>
                  <a:pt x="839469" y="15239"/>
                </a:lnTo>
                <a:lnTo>
                  <a:pt x="849630" y="21589"/>
                </a:lnTo>
                <a:lnTo>
                  <a:pt x="859790" y="29209"/>
                </a:lnTo>
                <a:lnTo>
                  <a:pt x="858519" y="52069"/>
                </a:lnTo>
                <a:lnTo>
                  <a:pt x="854710" y="73659"/>
                </a:lnTo>
                <a:lnTo>
                  <a:pt x="849630" y="96519"/>
                </a:lnTo>
                <a:lnTo>
                  <a:pt x="844550" y="116839"/>
                </a:lnTo>
                <a:lnTo>
                  <a:pt x="838200" y="109219"/>
                </a:lnTo>
                <a:lnTo>
                  <a:pt x="831850" y="102869"/>
                </a:lnTo>
                <a:lnTo>
                  <a:pt x="825500" y="95250"/>
                </a:lnTo>
                <a:lnTo>
                  <a:pt x="819150" y="88900"/>
                </a:lnTo>
                <a:lnTo>
                  <a:pt x="824230" y="137159"/>
                </a:lnTo>
                <a:lnTo>
                  <a:pt x="829310" y="144779"/>
                </a:lnTo>
                <a:lnTo>
                  <a:pt x="833119" y="152400"/>
                </a:lnTo>
                <a:lnTo>
                  <a:pt x="836930" y="160019"/>
                </a:lnTo>
                <a:lnTo>
                  <a:pt x="753110" y="186689"/>
                </a:lnTo>
                <a:lnTo>
                  <a:pt x="669290" y="213359"/>
                </a:lnTo>
                <a:lnTo>
                  <a:pt x="674369" y="237489"/>
                </a:lnTo>
                <a:lnTo>
                  <a:pt x="687069" y="233679"/>
                </a:lnTo>
                <a:lnTo>
                  <a:pt x="698500" y="228600"/>
                </a:lnTo>
                <a:lnTo>
                  <a:pt x="711200" y="224789"/>
                </a:lnTo>
                <a:lnTo>
                  <a:pt x="725169" y="219709"/>
                </a:lnTo>
                <a:lnTo>
                  <a:pt x="737869" y="215900"/>
                </a:lnTo>
                <a:lnTo>
                  <a:pt x="749300" y="213359"/>
                </a:lnTo>
                <a:lnTo>
                  <a:pt x="759460" y="209550"/>
                </a:lnTo>
                <a:lnTo>
                  <a:pt x="762000" y="209550"/>
                </a:lnTo>
                <a:lnTo>
                  <a:pt x="768350" y="207009"/>
                </a:lnTo>
                <a:lnTo>
                  <a:pt x="775969" y="204469"/>
                </a:lnTo>
                <a:lnTo>
                  <a:pt x="787400" y="200659"/>
                </a:lnTo>
                <a:lnTo>
                  <a:pt x="798830" y="196850"/>
                </a:lnTo>
                <a:lnTo>
                  <a:pt x="811530" y="191769"/>
                </a:lnTo>
                <a:lnTo>
                  <a:pt x="822960" y="186689"/>
                </a:lnTo>
                <a:lnTo>
                  <a:pt x="833119" y="184150"/>
                </a:lnTo>
                <a:lnTo>
                  <a:pt x="829310" y="224789"/>
                </a:lnTo>
                <a:lnTo>
                  <a:pt x="754380" y="250189"/>
                </a:lnTo>
                <a:lnTo>
                  <a:pt x="685800" y="273050"/>
                </a:lnTo>
                <a:lnTo>
                  <a:pt x="679450" y="267969"/>
                </a:lnTo>
                <a:lnTo>
                  <a:pt x="674369" y="259079"/>
                </a:lnTo>
                <a:lnTo>
                  <a:pt x="670560" y="250189"/>
                </a:lnTo>
                <a:lnTo>
                  <a:pt x="664210" y="241300"/>
                </a:lnTo>
                <a:lnTo>
                  <a:pt x="651510" y="280669"/>
                </a:lnTo>
                <a:lnTo>
                  <a:pt x="659130" y="297179"/>
                </a:lnTo>
                <a:lnTo>
                  <a:pt x="668019" y="309879"/>
                </a:lnTo>
                <a:lnTo>
                  <a:pt x="678180" y="325119"/>
                </a:lnTo>
                <a:lnTo>
                  <a:pt x="688340" y="337819"/>
                </a:lnTo>
                <a:lnTo>
                  <a:pt x="701040" y="351789"/>
                </a:lnTo>
                <a:lnTo>
                  <a:pt x="694690" y="295909"/>
                </a:lnTo>
                <a:lnTo>
                  <a:pt x="759460" y="274319"/>
                </a:lnTo>
                <a:lnTo>
                  <a:pt x="822960" y="252729"/>
                </a:lnTo>
                <a:lnTo>
                  <a:pt x="821690" y="265429"/>
                </a:lnTo>
                <a:lnTo>
                  <a:pt x="819150" y="279400"/>
                </a:lnTo>
                <a:lnTo>
                  <a:pt x="817880" y="293369"/>
                </a:lnTo>
                <a:lnTo>
                  <a:pt x="814069" y="306069"/>
                </a:lnTo>
                <a:lnTo>
                  <a:pt x="808990" y="318769"/>
                </a:lnTo>
                <a:lnTo>
                  <a:pt x="801369" y="331469"/>
                </a:lnTo>
                <a:lnTo>
                  <a:pt x="792480" y="341629"/>
                </a:lnTo>
                <a:lnTo>
                  <a:pt x="779780" y="350519"/>
                </a:lnTo>
                <a:lnTo>
                  <a:pt x="768350" y="353059"/>
                </a:lnTo>
                <a:lnTo>
                  <a:pt x="755650" y="3505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2" name="object 30"/>
          <p:cNvSpPr>
            <a:spLocks noChangeArrowheads="1"/>
          </p:cNvSpPr>
          <p:nvPr/>
        </p:nvSpPr>
        <p:spPr bwMode="auto">
          <a:xfrm>
            <a:off x="1319213" y="1866900"/>
            <a:ext cx="409575" cy="119063"/>
          </a:xfrm>
          <a:custGeom>
            <a:avLst/>
            <a:gdLst>
              <a:gd name="T0" fmla="*/ 0 w 408939"/>
              <a:gd name="T1" fmla="*/ 0 h 119379"/>
              <a:gd name="T2" fmla="*/ 408939 w 408939"/>
              <a:gd name="T3" fmla="*/ 119379 h 119379"/>
            </a:gdLst>
            <a:ahLst/>
            <a:cxnLst/>
            <a:rect l="T0" t="T1" r="T2" b="T3"/>
            <a:pathLst>
              <a:path w="408939" h="119379">
                <a:moveTo>
                  <a:pt x="11429" y="40639"/>
                </a:moveTo>
                <a:lnTo>
                  <a:pt x="0" y="49529"/>
                </a:lnTo>
                <a:lnTo>
                  <a:pt x="0" y="55879"/>
                </a:lnTo>
                <a:lnTo>
                  <a:pt x="1269" y="60960"/>
                </a:lnTo>
                <a:lnTo>
                  <a:pt x="3809" y="64770"/>
                </a:lnTo>
                <a:lnTo>
                  <a:pt x="7619" y="68579"/>
                </a:lnTo>
                <a:lnTo>
                  <a:pt x="30479" y="59689"/>
                </a:lnTo>
                <a:lnTo>
                  <a:pt x="54609" y="53339"/>
                </a:lnTo>
                <a:lnTo>
                  <a:pt x="77469" y="46989"/>
                </a:lnTo>
                <a:lnTo>
                  <a:pt x="102869" y="43179"/>
                </a:lnTo>
                <a:lnTo>
                  <a:pt x="128269" y="39370"/>
                </a:lnTo>
                <a:lnTo>
                  <a:pt x="153669" y="36829"/>
                </a:lnTo>
                <a:lnTo>
                  <a:pt x="179069" y="36829"/>
                </a:lnTo>
                <a:lnTo>
                  <a:pt x="204469" y="38100"/>
                </a:lnTo>
                <a:lnTo>
                  <a:pt x="229869" y="39370"/>
                </a:lnTo>
                <a:lnTo>
                  <a:pt x="255269" y="44450"/>
                </a:lnTo>
                <a:lnTo>
                  <a:pt x="279400" y="50800"/>
                </a:lnTo>
                <a:lnTo>
                  <a:pt x="302259" y="57150"/>
                </a:lnTo>
                <a:lnTo>
                  <a:pt x="326389" y="67310"/>
                </a:lnTo>
                <a:lnTo>
                  <a:pt x="346709" y="78739"/>
                </a:lnTo>
                <a:lnTo>
                  <a:pt x="367030" y="93979"/>
                </a:lnTo>
                <a:lnTo>
                  <a:pt x="386080" y="110489"/>
                </a:lnTo>
                <a:lnTo>
                  <a:pt x="391159" y="113029"/>
                </a:lnTo>
                <a:lnTo>
                  <a:pt x="396239" y="116839"/>
                </a:lnTo>
                <a:lnTo>
                  <a:pt x="402589" y="119379"/>
                </a:lnTo>
                <a:lnTo>
                  <a:pt x="408939" y="119379"/>
                </a:lnTo>
                <a:lnTo>
                  <a:pt x="401319" y="107950"/>
                </a:lnTo>
                <a:lnTo>
                  <a:pt x="393700" y="97789"/>
                </a:lnTo>
                <a:lnTo>
                  <a:pt x="386080" y="87629"/>
                </a:lnTo>
                <a:lnTo>
                  <a:pt x="375919" y="77470"/>
                </a:lnTo>
                <a:lnTo>
                  <a:pt x="367030" y="68579"/>
                </a:lnTo>
                <a:lnTo>
                  <a:pt x="356869" y="59689"/>
                </a:lnTo>
                <a:lnTo>
                  <a:pt x="345439" y="52070"/>
                </a:lnTo>
                <a:lnTo>
                  <a:pt x="332739" y="44450"/>
                </a:lnTo>
                <a:lnTo>
                  <a:pt x="322580" y="38100"/>
                </a:lnTo>
                <a:lnTo>
                  <a:pt x="309880" y="31750"/>
                </a:lnTo>
                <a:lnTo>
                  <a:pt x="297179" y="25400"/>
                </a:lnTo>
                <a:lnTo>
                  <a:pt x="284479" y="22860"/>
                </a:lnTo>
                <a:lnTo>
                  <a:pt x="271779" y="17779"/>
                </a:lnTo>
                <a:lnTo>
                  <a:pt x="259079" y="13970"/>
                </a:lnTo>
                <a:lnTo>
                  <a:pt x="245109" y="11429"/>
                </a:lnTo>
                <a:lnTo>
                  <a:pt x="232409" y="8889"/>
                </a:lnTo>
                <a:lnTo>
                  <a:pt x="218439" y="6350"/>
                </a:lnTo>
                <a:lnTo>
                  <a:pt x="201929" y="3810"/>
                </a:lnTo>
                <a:lnTo>
                  <a:pt x="186689" y="2539"/>
                </a:lnTo>
                <a:lnTo>
                  <a:pt x="171450" y="1270"/>
                </a:lnTo>
                <a:lnTo>
                  <a:pt x="154939" y="0"/>
                </a:lnTo>
                <a:lnTo>
                  <a:pt x="139700" y="1270"/>
                </a:lnTo>
                <a:lnTo>
                  <a:pt x="124459" y="2539"/>
                </a:lnTo>
                <a:lnTo>
                  <a:pt x="109219" y="3810"/>
                </a:lnTo>
                <a:lnTo>
                  <a:pt x="93979" y="6350"/>
                </a:lnTo>
                <a:lnTo>
                  <a:pt x="80009" y="10160"/>
                </a:lnTo>
                <a:lnTo>
                  <a:pt x="64769" y="13970"/>
                </a:lnTo>
                <a:lnTo>
                  <a:pt x="50800" y="19050"/>
                </a:lnTo>
                <a:lnTo>
                  <a:pt x="36829" y="25400"/>
                </a:lnTo>
                <a:lnTo>
                  <a:pt x="24129" y="31750"/>
                </a:lnTo>
                <a:lnTo>
                  <a:pt x="11429" y="406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3" name="object 31"/>
          <p:cNvSpPr>
            <a:spLocks noChangeArrowheads="1"/>
          </p:cNvSpPr>
          <p:nvPr/>
        </p:nvSpPr>
        <p:spPr bwMode="auto">
          <a:xfrm>
            <a:off x="331788" y="1933575"/>
            <a:ext cx="795337" cy="774700"/>
          </a:xfrm>
          <a:custGeom>
            <a:avLst/>
            <a:gdLst>
              <a:gd name="T0" fmla="*/ 0 w 795020"/>
              <a:gd name="T1" fmla="*/ 0 h 774700"/>
              <a:gd name="T2" fmla="*/ 795020 w 795020"/>
              <a:gd name="T3" fmla="*/ 774700 h 774700"/>
            </a:gdLst>
            <a:ahLst/>
            <a:cxnLst/>
            <a:rect l="T0" t="T1" r="T2" b="T3"/>
            <a:pathLst>
              <a:path w="795020" h="774700">
                <a:moveTo>
                  <a:pt x="161289" y="678180"/>
                </a:moveTo>
                <a:lnTo>
                  <a:pt x="144779" y="29210"/>
                </a:lnTo>
                <a:lnTo>
                  <a:pt x="770890" y="38100"/>
                </a:lnTo>
                <a:lnTo>
                  <a:pt x="748030" y="632460"/>
                </a:lnTo>
                <a:lnTo>
                  <a:pt x="765810" y="643889"/>
                </a:lnTo>
                <a:lnTo>
                  <a:pt x="767080" y="618489"/>
                </a:lnTo>
                <a:lnTo>
                  <a:pt x="770890" y="547370"/>
                </a:lnTo>
                <a:lnTo>
                  <a:pt x="775970" y="447039"/>
                </a:lnTo>
                <a:lnTo>
                  <a:pt x="781049" y="331470"/>
                </a:lnTo>
                <a:lnTo>
                  <a:pt x="786130" y="215900"/>
                </a:lnTo>
                <a:lnTo>
                  <a:pt x="789940" y="115570"/>
                </a:lnTo>
                <a:lnTo>
                  <a:pt x="793749" y="44450"/>
                </a:lnTo>
                <a:lnTo>
                  <a:pt x="795020" y="16510"/>
                </a:lnTo>
                <a:lnTo>
                  <a:pt x="118109" y="0"/>
                </a:lnTo>
                <a:lnTo>
                  <a:pt x="0" y="111760"/>
                </a:lnTo>
                <a:lnTo>
                  <a:pt x="0" y="231139"/>
                </a:lnTo>
                <a:lnTo>
                  <a:pt x="2539" y="339089"/>
                </a:lnTo>
                <a:lnTo>
                  <a:pt x="6350" y="457200"/>
                </a:lnTo>
                <a:lnTo>
                  <a:pt x="10159" y="575310"/>
                </a:lnTo>
                <a:lnTo>
                  <a:pt x="13969" y="675639"/>
                </a:lnTo>
                <a:lnTo>
                  <a:pt x="20319" y="746760"/>
                </a:lnTo>
                <a:lnTo>
                  <a:pt x="24129" y="774700"/>
                </a:lnTo>
                <a:lnTo>
                  <a:pt x="38100" y="765810"/>
                </a:lnTo>
                <a:lnTo>
                  <a:pt x="52069" y="759460"/>
                </a:lnTo>
                <a:lnTo>
                  <a:pt x="67309" y="751839"/>
                </a:lnTo>
                <a:lnTo>
                  <a:pt x="81279" y="744220"/>
                </a:lnTo>
                <a:lnTo>
                  <a:pt x="97789" y="735330"/>
                </a:lnTo>
                <a:lnTo>
                  <a:pt x="111759" y="727710"/>
                </a:lnTo>
                <a:lnTo>
                  <a:pt x="124459" y="718820"/>
                </a:lnTo>
                <a:lnTo>
                  <a:pt x="138429" y="709930"/>
                </a:lnTo>
                <a:lnTo>
                  <a:pt x="134620" y="709930"/>
                </a:lnTo>
                <a:lnTo>
                  <a:pt x="127000" y="712470"/>
                </a:lnTo>
                <a:lnTo>
                  <a:pt x="114300" y="717550"/>
                </a:lnTo>
                <a:lnTo>
                  <a:pt x="101600" y="722630"/>
                </a:lnTo>
                <a:lnTo>
                  <a:pt x="85089" y="728980"/>
                </a:lnTo>
                <a:lnTo>
                  <a:pt x="68579" y="735330"/>
                </a:lnTo>
                <a:lnTo>
                  <a:pt x="54609" y="741680"/>
                </a:lnTo>
                <a:lnTo>
                  <a:pt x="40639" y="746760"/>
                </a:lnTo>
                <a:lnTo>
                  <a:pt x="36829" y="647700"/>
                </a:lnTo>
                <a:lnTo>
                  <a:pt x="27939" y="434339"/>
                </a:lnTo>
                <a:lnTo>
                  <a:pt x="20319" y="224789"/>
                </a:lnTo>
                <a:lnTo>
                  <a:pt x="17779" y="128270"/>
                </a:lnTo>
                <a:lnTo>
                  <a:pt x="110489" y="46989"/>
                </a:lnTo>
                <a:lnTo>
                  <a:pt x="139700" y="683260"/>
                </a:lnTo>
                <a:lnTo>
                  <a:pt x="143509" y="684530"/>
                </a:lnTo>
                <a:lnTo>
                  <a:pt x="151129" y="684530"/>
                </a:lnTo>
                <a:lnTo>
                  <a:pt x="158750" y="680720"/>
                </a:lnTo>
                <a:lnTo>
                  <a:pt x="161289" y="6781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4" name="object 32"/>
          <p:cNvSpPr>
            <a:spLocks noChangeArrowheads="1"/>
          </p:cNvSpPr>
          <p:nvPr/>
        </p:nvSpPr>
        <p:spPr bwMode="auto">
          <a:xfrm>
            <a:off x="1185863" y="1939925"/>
            <a:ext cx="541337" cy="642938"/>
          </a:xfrm>
          <a:custGeom>
            <a:avLst/>
            <a:gdLst>
              <a:gd name="T0" fmla="*/ 0 w 541019"/>
              <a:gd name="T1" fmla="*/ 0 h 643889"/>
              <a:gd name="T2" fmla="*/ 541019 w 541019"/>
              <a:gd name="T3" fmla="*/ 643889 h 643889"/>
            </a:gdLst>
            <a:ahLst/>
            <a:cxnLst/>
            <a:rect l="T0" t="T1" r="T2" b="T3"/>
            <a:pathLst>
              <a:path w="541019" h="643889">
                <a:moveTo>
                  <a:pt x="297179" y="359410"/>
                </a:moveTo>
                <a:lnTo>
                  <a:pt x="288289" y="359410"/>
                </a:lnTo>
                <a:lnTo>
                  <a:pt x="284479" y="358139"/>
                </a:lnTo>
                <a:lnTo>
                  <a:pt x="279400" y="356870"/>
                </a:lnTo>
                <a:lnTo>
                  <a:pt x="274319" y="358139"/>
                </a:lnTo>
                <a:lnTo>
                  <a:pt x="276859" y="359410"/>
                </a:lnTo>
                <a:lnTo>
                  <a:pt x="281939" y="364489"/>
                </a:lnTo>
                <a:lnTo>
                  <a:pt x="288289" y="369570"/>
                </a:lnTo>
                <a:lnTo>
                  <a:pt x="297179" y="375920"/>
                </a:lnTo>
                <a:lnTo>
                  <a:pt x="307339" y="381000"/>
                </a:lnTo>
                <a:lnTo>
                  <a:pt x="317500" y="386080"/>
                </a:lnTo>
                <a:lnTo>
                  <a:pt x="328929" y="388620"/>
                </a:lnTo>
                <a:lnTo>
                  <a:pt x="337819" y="388620"/>
                </a:lnTo>
                <a:lnTo>
                  <a:pt x="345439" y="397510"/>
                </a:lnTo>
                <a:lnTo>
                  <a:pt x="353059" y="407670"/>
                </a:lnTo>
                <a:lnTo>
                  <a:pt x="363219" y="416560"/>
                </a:lnTo>
                <a:lnTo>
                  <a:pt x="373379" y="425450"/>
                </a:lnTo>
                <a:lnTo>
                  <a:pt x="383539" y="434339"/>
                </a:lnTo>
                <a:lnTo>
                  <a:pt x="393700" y="441960"/>
                </a:lnTo>
                <a:lnTo>
                  <a:pt x="405129" y="449580"/>
                </a:lnTo>
                <a:lnTo>
                  <a:pt x="415289" y="457200"/>
                </a:lnTo>
                <a:lnTo>
                  <a:pt x="419100" y="477520"/>
                </a:lnTo>
                <a:lnTo>
                  <a:pt x="422909" y="496570"/>
                </a:lnTo>
                <a:lnTo>
                  <a:pt x="426719" y="515620"/>
                </a:lnTo>
                <a:lnTo>
                  <a:pt x="431800" y="535939"/>
                </a:lnTo>
                <a:lnTo>
                  <a:pt x="436879" y="554989"/>
                </a:lnTo>
                <a:lnTo>
                  <a:pt x="444500" y="572770"/>
                </a:lnTo>
                <a:lnTo>
                  <a:pt x="452119" y="590550"/>
                </a:lnTo>
                <a:lnTo>
                  <a:pt x="462280" y="607060"/>
                </a:lnTo>
                <a:lnTo>
                  <a:pt x="464819" y="612139"/>
                </a:lnTo>
                <a:lnTo>
                  <a:pt x="468630" y="618489"/>
                </a:lnTo>
                <a:lnTo>
                  <a:pt x="471169" y="623570"/>
                </a:lnTo>
                <a:lnTo>
                  <a:pt x="474980" y="628650"/>
                </a:lnTo>
                <a:lnTo>
                  <a:pt x="478789" y="635000"/>
                </a:lnTo>
                <a:lnTo>
                  <a:pt x="482600" y="638810"/>
                </a:lnTo>
                <a:lnTo>
                  <a:pt x="486409" y="641350"/>
                </a:lnTo>
                <a:lnTo>
                  <a:pt x="492759" y="643889"/>
                </a:lnTo>
                <a:lnTo>
                  <a:pt x="505459" y="607060"/>
                </a:lnTo>
                <a:lnTo>
                  <a:pt x="494030" y="591820"/>
                </a:lnTo>
                <a:lnTo>
                  <a:pt x="483869" y="576580"/>
                </a:lnTo>
                <a:lnTo>
                  <a:pt x="474980" y="558800"/>
                </a:lnTo>
                <a:lnTo>
                  <a:pt x="466089" y="543560"/>
                </a:lnTo>
                <a:lnTo>
                  <a:pt x="457200" y="525780"/>
                </a:lnTo>
                <a:lnTo>
                  <a:pt x="449580" y="509270"/>
                </a:lnTo>
                <a:lnTo>
                  <a:pt x="443230" y="492760"/>
                </a:lnTo>
                <a:lnTo>
                  <a:pt x="438150" y="476250"/>
                </a:lnTo>
                <a:lnTo>
                  <a:pt x="445769" y="481330"/>
                </a:lnTo>
                <a:lnTo>
                  <a:pt x="452119" y="486410"/>
                </a:lnTo>
                <a:lnTo>
                  <a:pt x="462280" y="488950"/>
                </a:lnTo>
                <a:lnTo>
                  <a:pt x="472439" y="494030"/>
                </a:lnTo>
                <a:lnTo>
                  <a:pt x="482600" y="496570"/>
                </a:lnTo>
                <a:lnTo>
                  <a:pt x="492759" y="497839"/>
                </a:lnTo>
                <a:lnTo>
                  <a:pt x="504189" y="499110"/>
                </a:lnTo>
                <a:lnTo>
                  <a:pt x="516889" y="497839"/>
                </a:lnTo>
                <a:lnTo>
                  <a:pt x="527050" y="492760"/>
                </a:lnTo>
                <a:lnTo>
                  <a:pt x="534669" y="487680"/>
                </a:lnTo>
                <a:lnTo>
                  <a:pt x="539750" y="480060"/>
                </a:lnTo>
                <a:lnTo>
                  <a:pt x="539750" y="472439"/>
                </a:lnTo>
                <a:lnTo>
                  <a:pt x="541019" y="466089"/>
                </a:lnTo>
                <a:lnTo>
                  <a:pt x="539750" y="459739"/>
                </a:lnTo>
                <a:lnTo>
                  <a:pt x="537209" y="453389"/>
                </a:lnTo>
                <a:lnTo>
                  <a:pt x="532130" y="447039"/>
                </a:lnTo>
                <a:lnTo>
                  <a:pt x="525780" y="445770"/>
                </a:lnTo>
                <a:lnTo>
                  <a:pt x="518159" y="447039"/>
                </a:lnTo>
                <a:lnTo>
                  <a:pt x="513080" y="448310"/>
                </a:lnTo>
                <a:lnTo>
                  <a:pt x="506730" y="452120"/>
                </a:lnTo>
                <a:lnTo>
                  <a:pt x="508000" y="455930"/>
                </a:lnTo>
                <a:lnTo>
                  <a:pt x="511809" y="458470"/>
                </a:lnTo>
                <a:lnTo>
                  <a:pt x="516889" y="459739"/>
                </a:lnTo>
                <a:lnTo>
                  <a:pt x="519430" y="463550"/>
                </a:lnTo>
                <a:lnTo>
                  <a:pt x="516889" y="466089"/>
                </a:lnTo>
                <a:lnTo>
                  <a:pt x="513080" y="468630"/>
                </a:lnTo>
                <a:lnTo>
                  <a:pt x="509269" y="471170"/>
                </a:lnTo>
                <a:lnTo>
                  <a:pt x="506730" y="473710"/>
                </a:lnTo>
                <a:lnTo>
                  <a:pt x="490219" y="474980"/>
                </a:lnTo>
                <a:lnTo>
                  <a:pt x="473709" y="472439"/>
                </a:lnTo>
                <a:lnTo>
                  <a:pt x="459739" y="466089"/>
                </a:lnTo>
                <a:lnTo>
                  <a:pt x="445769" y="455930"/>
                </a:lnTo>
                <a:lnTo>
                  <a:pt x="431800" y="445770"/>
                </a:lnTo>
                <a:lnTo>
                  <a:pt x="419100" y="434339"/>
                </a:lnTo>
                <a:lnTo>
                  <a:pt x="408939" y="421639"/>
                </a:lnTo>
                <a:lnTo>
                  <a:pt x="397509" y="408939"/>
                </a:lnTo>
                <a:lnTo>
                  <a:pt x="384809" y="394970"/>
                </a:lnTo>
                <a:lnTo>
                  <a:pt x="375919" y="378460"/>
                </a:lnTo>
                <a:lnTo>
                  <a:pt x="370839" y="359410"/>
                </a:lnTo>
                <a:lnTo>
                  <a:pt x="368300" y="340360"/>
                </a:lnTo>
                <a:lnTo>
                  <a:pt x="367029" y="321310"/>
                </a:lnTo>
                <a:lnTo>
                  <a:pt x="365759" y="303530"/>
                </a:lnTo>
                <a:lnTo>
                  <a:pt x="363219" y="284480"/>
                </a:lnTo>
                <a:lnTo>
                  <a:pt x="358139" y="267970"/>
                </a:lnTo>
                <a:lnTo>
                  <a:pt x="365759" y="267970"/>
                </a:lnTo>
                <a:lnTo>
                  <a:pt x="373379" y="270510"/>
                </a:lnTo>
                <a:lnTo>
                  <a:pt x="381000" y="274320"/>
                </a:lnTo>
                <a:lnTo>
                  <a:pt x="387350" y="279400"/>
                </a:lnTo>
                <a:lnTo>
                  <a:pt x="394969" y="284480"/>
                </a:lnTo>
                <a:lnTo>
                  <a:pt x="401319" y="290830"/>
                </a:lnTo>
                <a:lnTo>
                  <a:pt x="406400" y="297180"/>
                </a:lnTo>
                <a:lnTo>
                  <a:pt x="412750" y="300989"/>
                </a:lnTo>
                <a:lnTo>
                  <a:pt x="412750" y="311150"/>
                </a:lnTo>
                <a:lnTo>
                  <a:pt x="408939" y="316230"/>
                </a:lnTo>
                <a:lnTo>
                  <a:pt x="405129" y="320039"/>
                </a:lnTo>
                <a:lnTo>
                  <a:pt x="398779" y="318770"/>
                </a:lnTo>
                <a:lnTo>
                  <a:pt x="393700" y="316230"/>
                </a:lnTo>
                <a:lnTo>
                  <a:pt x="388619" y="312420"/>
                </a:lnTo>
                <a:lnTo>
                  <a:pt x="382269" y="309880"/>
                </a:lnTo>
                <a:lnTo>
                  <a:pt x="383539" y="311150"/>
                </a:lnTo>
                <a:lnTo>
                  <a:pt x="386079" y="313689"/>
                </a:lnTo>
                <a:lnTo>
                  <a:pt x="391159" y="318770"/>
                </a:lnTo>
                <a:lnTo>
                  <a:pt x="396239" y="322580"/>
                </a:lnTo>
                <a:lnTo>
                  <a:pt x="402589" y="326389"/>
                </a:lnTo>
                <a:lnTo>
                  <a:pt x="408939" y="330200"/>
                </a:lnTo>
                <a:lnTo>
                  <a:pt x="414019" y="332739"/>
                </a:lnTo>
                <a:lnTo>
                  <a:pt x="419100" y="332739"/>
                </a:lnTo>
                <a:lnTo>
                  <a:pt x="427989" y="325120"/>
                </a:lnTo>
                <a:lnTo>
                  <a:pt x="433069" y="317500"/>
                </a:lnTo>
                <a:lnTo>
                  <a:pt x="433069" y="307339"/>
                </a:lnTo>
                <a:lnTo>
                  <a:pt x="431800" y="297180"/>
                </a:lnTo>
                <a:lnTo>
                  <a:pt x="425450" y="287020"/>
                </a:lnTo>
                <a:lnTo>
                  <a:pt x="419100" y="278130"/>
                </a:lnTo>
                <a:lnTo>
                  <a:pt x="410209" y="269239"/>
                </a:lnTo>
                <a:lnTo>
                  <a:pt x="401319" y="260350"/>
                </a:lnTo>
                <a:lnTo>
                  <a:pt x="391159" y="254000"/>
                </a:lnTo>
                <a:lnTo>
                  <a:pt x="379729" y="248920"/>
                </a:lnTo>
                <a:lnTo>
                  <a:pt x="368300" y="245110"/>
                </a:lnTo>
                <a:lnTo>
                  <a:pt x="355600" y="243839"/>
                </a:lnTo>
                <a:lnTo>
                  <a:pt x="340359" y="233680"/>
                </a:lnTo>
                <a:lnTo>
                  <a:pt x="325119" y="226060"/>
                </a:lnTo>
                <a:lnTo>
                  <a:pt x="308609" y="218439"/>
                </a:lnTo>
                <a:lnTo>
                  <a:pt x="292100" y="214630"/>
                </a:lnTo>
                <a:lnTo>
                  <a:pt x="274319" y="209550"/>
                </a:lnTo>
                <a:lnTo>
                  <a:pt x="256539" y="205739"/>
                </a:lnTo>
                <a:lnTo>
                  <a:pt x="238759" y="200660"/>
                </a:lnTo>
                <a:lnTo>
                  <a:pt x="220979" y="196850"/>
                </a:lnTo>
                <a:lnTo>
                  <a:pt x="204469" y="193039"/>
                </a:lnTo>
                <a:lnTo>
                  <a:pt x="186689" y="187960"/>
                </a:lnTo>
                <a:lnTo>
                  <a:pt x="170179" y="181610"/>
                </a:lnTo>
                <a:lnTo>
                  <a:pt x="153669" y="175260"/>
                </a:lnTo>
                <a:lnTo>
                  <a:pt x="138429" y="165100"/>
                </a:lnTo>
                <a:lnTo>
                  <a:pt x="123189" y="154939"/>
                </a:lnTo>
                <a:lnTo>
                  <a:pt x="110489" y="142239"/>
                </a:lnTo>
                <a:lnTo>
                  <a:pt x="97789" y="128270"/>
                </a:lnTo>
                <a:lnTo>
                  <a:pt x="88900" y="109220"/>
                </a:lnTo>
                <a:lnTo>
                  <a:pt x="83819" y="87630"/>
                </a:lnTo>
                <a:lnTo>
                  <a:pt x="82550" y="63500"/>
                </a:lnTo>
                <a:lnTo>
                  <a:pt x="87629" y="41910"/>
                </a:lnTo>
                <a:lnTo>
                  <a:pt x="90169" y="36830"/>
                </a:lnTo>
                <a:lnTo>
                  <a:pt x="96519" y="31750"/>
                </a:lnTo>
                <a:lnTo>
                  <a:pt x="101600" y="25400"/>
                </a:lnTo>
                <a:lnTo>
                  <a:pt x="107950" y="21589"/>
                </a:lnTo>
                <a:lnTo>
                  <a:pt x="113029" y="16510"/>
                </a:lnTo>
                <a:lnTo>
                  <a:pt x="116839" y="11430"/>
                </a:lnTo>
                <a:lnTo>
                  <a:pt x="115569" y="6350"/>
                </a:lnTo>
                <a:lnTo>
                  <a:pt x="110489" y="0"/>
                </a:lnTo>
                <a:lnTo>
                  <a:pt x="100329" y="5080"/>
                </a:lnTo>
                <a:lnTo>
                  <a:pt x="92709" y="10160"/>
                </a:lnTo>
                <a:lnTo>
                  <a:pt x="83819" y="16510"/>
                </a:lnTo>
                <a:lnTo>
                  <a:pt x="76200" y="24130"/>
                </a:lnTo>
                <a:lnTo>
                  <a:pt x="68579" y="31750"/>
                </a:lnTo>
                <a:lnTo>
                  <a:pt x="62229" y="40639"/>
                </a:lnTo>
                <a:lnTo>
                  <a:pt x="55879" y="49530"/>
                </a:lnTo>
                <a:lnTo>
                  <a:pt x="50800" y="59689"/>
                </a:lnTo>
                <a:lnTo>
                  <a:pt x="45719" y="72389"/>
                </a:lnTo>
                <a:lnTo>
                  <a:pt x="45719" y="96520"/>
                </a:lnTo>
                <a:lnTo>
                  <a:pt x="48259" y="109220"/>
                </a:lnTo>
                <a:lnTo>
                  <a:pt x="52069" y="120650"/>
                </a:lnTo>
                <a:lnTo>
                  <a:pt x="57150" y="130810"/>
                </a:lnTo>
                <a:lnTo>
                  <a:pt x="63500" y="142239"/>
                </a:lnTo>
                <a:lnTo>
                  <a:pt x="69850" y="151130"/>
                </a:lnTo>
                <a:lnTo>
                  <a:pt x="58419" y="167639"/>
                </a:lnTo>
                <a:lnTo>
                  <a:pt x="53339" y="187960"/>
                </a:lnTo>
                <a:lnTo>
                  <a:pt x="49529" y="208280"/>
                </a:lnTo>
                <a:lnTo>
                  <a:pt x="45719" y="227330"/>
                </a:lnTo>
                <a:lnTo>
                  <a:pt x="0" y="242570"/>
                </a:lnTo>
                <a:lnTo>
                  <a:pt x="2539" y="246380"/>
                </a:lnTo>
                <a:lnTo>
                  <a:pt x="7619" y="250189"/>
                </a:lnTo>
                <a:lnTo>
                  <a:pt x="12700" y="252730"/>
                </a:lnTo>
                <a:lnTo>
                  <a:pt x="17779" y="254000"/>
                </a:lnTo>
                <a:lnTo>
                  <a:pt x="24129" y="255270"/>
                </a:lnTo>
                <a:lnTo>
                  <a:pt x="43179" y="255270"/>
                </a:lnTo>
                <a:lnTo>
                  <a:pt x="43179" y="337820"/>
                </a:lnTo>
                <a:lnTo>
                  <a:pt x="44450" y="356870"/>
                </a:lnTo>
                <a:lnTo>
                  <a:pt x="46989" y="375920"/>
                </a:lnTo>
                <a:lnTo>
                  <a:pt x="50800" y="394970"/>
                </a:lnTo>
                <a:lnTo>
                  <a:pt x="55879" y="412750"/>
                </a:lnTo>
                <a:lnTo>
                  <a:pt x="62229" y="430530"/>
                </a:lnTo>
                <a:lnTo>
                  <a:pt x="69850" y="447039"/>
                </a:lnTo>
                <a:lnTo>
                  <a:pt x="77469" y="463550"/>
                </a:lnTo>
                <a:lnTo>
                  <a:pt x="86359" y="478789"/>
                </a:lnTo>
                <a:lnTo>
                  <a:pt x="97789" y="494030"/>
                </a:lnTo>
                <a:lnTo>
                  <a:pt x="110489" y="506730"/>
                </a:lnTo>
                <a:lnTo>
                  <a:pt x="123189" y="519430"/>
                </a:lnTo>
                <a:lnTo>
                  <a:pt x="137159" y="530860"/>
                </a:lnTo>
                <a:lnTo>
                  <a:pt x="153669" y="541020"/>
                </a:lnTo>
                <a:lnTo>
                  <a:pt x="170179" y="549910"/>
                </a:lnTo>
                <a:lnTo>
                  <a:pt x="187959" y="558800"/>
                </a:lnTo>
                <a:lnTo>
                  <a:pt x="194309" y="560070"/>
                </a:lnTo>
                <a:lnTo>
                  <a:pt x="200659" y="561339"/>
                </a:lnTo>
                <a:lnTo>
                  <a:pt x="207009" y="560070"/>
                </a:lnTo>
                <a:lnTo>
                  <a:pt x="213359" y="558800"/>
                </a:lnTo>
                <a:lnTo>
                  <a:pt x="218439" y="557530"/>
                </a:lnTo>
                <a:lnTo>
                  <a:pt x="224789" y="554989"/>
                </a:lnTo>
                <a:lnTo>
                  <a:pt x="229869" y="552450"/>
                </a:lnTo>
                <a:lnTo>
                  <a:pt x="234950" y="548639"/>
                </a:lnTo>
                <a:lnTo>
                  <a:pt x="232409" y="544830"/>
                </a:lnTo>
                <a:lnTo>
                  <a:pt x="229869" y="543560"/>
                </a:lnTo>
                <a:lnTo>
                  <a:pt x="224789" y="543560"/>
                </a:lnTo>
                <a:lnTo>
                  <a:pt x="220979" y="546100"/>
                </a:lnTo>
                <a:lnTo>
                  <a:pt x="215900" y="547370"/>
                </a:lnTo>
                <a:lnTo>
                  <a:pt x="210819" y="549910"/>
                </a:lnTo>
                <a:lnTo>
                  <a:pt x="204469" y="551180"/>
                </a:lnTo>
                <a:lnTo>
                  <a:pt x="200659" y="551180"/>
                </a:lnTo>
                <a:lnTo>
                  <a:pt x="181609" y="543560"/>
                </a:lnTo>
                <a:lnTo>
                  <a:pt x="166369" y="534670"/>
                </a:lnTo>
                <a:lnTo>
                  <a:pt x="151129" y="521970"/>
                </a:lnTo>
                <a:lnTo>
                  <a:pt x="138429" y="506730"/>
                </a:lnTo>
                <a:lnTo>
                  <a:pt x="127000" y="491489"/>
                </a:lnTo>
                <a:lnTo>
                  <a:pt x="116839" y="476250"/>
                </a:lnTo>
                <a:lnTo>
                  <a:pt x="106679" y="459739"/>
                </a:lnTo>
                <a:lnTo>
                  <a:pt x="97789" y="443230"/>
                </a:lnTo>
                <a:lnTo>
                  <a:pt x="88900" y="410210"/>
                </a:lnTo>
                <a:lnTo>
                  <a:pt x="82550" y="378460"/>
                </a:lnTo>
                <a:lnTo>
                  <a:pt x="78739" y="344170"/>
                </a:lnTo>
                <a:lnTo>
                  <a:pt x="78739" y="309880"/>
                </a:lnTo>
                <a:lnTo>
                  <a:pt x="80009" y="278130"/>
                </a:lnTo>
                <a:lnTo>
                  <a:pt x="86359" y="245110"/>
                </a:lnTo>
                <a:lnTo>
                  <a:pt x="92709" y="214630"/>
                </a:lnTo>
                <a:lnTo>
                  <a:pt x="100329" y="184150"/>
                </a:lnTo>
                <a:lnTo>
                  <a:pt x="111759" y="191770"/>
                </a:lnTo>
                <a:lnTo>
                  <a:pt x="123189" y="199389"/>
                </a:lnTo>
                <a:lnTo>
                  <a:pt x="135889" y="205739"/>
                </a:lnTo>
                <a:lnTo>
                  <a:pt x="148589" y="210820"/>
                </a:lnTo>
                <a:lnTo>
                  <a:pt x="161289" y="215900"/>
                </a:lnTo>
                <a:lnTo>
                  <a:pt x="173989" y="218439"/>
                </a:lnTo>
                <a:lnTo>
                  <a:pt x="187959" y="222250"/>
                </a:lnTo>
                <a:lnTo>
                  <a:pt x="200659" y="226060"/>
                </a:lnTo>
                <a:lnTo>
                  <a:pt x="214629" y="228600"/>
                </a:lnTo>
                <a:lnTo>
                  <a:pt x="227329" y="231139"/>
                </a:lnTo>
                <a:lnTo>
                  <a:pt x="241300" y="234950"/>
                </a:lnTo>
                <a:lnTo>
                  <a:pt x="255269" y="237489"/>
                </a:lnTo>
                <a:lnTo>
                  <a:pt x="269239" y="238760"/>
                </a:lnTo>
                <a:lnTo>
                  <a:pt x="283209" y="241300"/>
                </a:lnTo>
                <a:lnTo>
                  <a:pt x="297179" y="243839"/>
                </a:lnTo>
                <a:lnTo>
                  <a:pt x="311150" y="247650"/>
                </a:lnTo>
                <a:lnTo>
                  <a:pt x="318769" y="252730"/>
                </a:lnTo>
                <a:lnTo>
                  <a:pt x="323850" y="259080"/>
                </a:lnTo>
                <a:lnTo>
                  <a:pt x="328929" y="265430"/>
                </a:lnTo>
                <a:lnTo>
                  <a:pt x="331469" y="273050"/>
                </a:lnTo>
                <a:lnTo>
                  <a:pt x="334009" y="281939"/>
                </a:lnTo>
                <a:lnTo>
                  <a:pt x="336550" y="290830"/>
                </a:lnTo>
                <a:lnTo>
                  <a:pt x="337819" y="299720"/>
                </a:lnTo>
                <a:lnTo>
                  <a:pt x="339089" y="308610"/>
                </a:lnTo>
                <a:lnTo>
                  <a:pt x="335279" y="321310"/>
                </a:lnTo>
                <a:lnTo>
                  <a:pt x="332739" y="335280"/>
                </a:lnTo>
                <a:lnTo>
                  <a:pt x="325119" y="346710"/>
                </a:lnTo>
                <a:lnTo>
                  <a:pt x="312419" y="358139"/>
                </a:lnTo>
                <a:lnTo>
                  <a:pt x="307339" y="359410"/>
                </a:lnTo>
                <a:lnTo>
                  <a:pt x="302259" y="360680"/>
                </a:lnTo>
                <a:lnTo>
                  <a:pt x="297179" y="3594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5" name="object 33"/>
          <p:cNvSpPr>
            <a:spLocks noChangeArrowheads="1"/>
          </p:cNvSpPr>
          <p:nvPr/>
        </p:nvSpPr>
        <p:spPr bwMode="auto">
          <a:xfrm>
            <a:off x="1752600" y="1979613"/>
            <a:ext cx="207963" cy="388937"/>
          </a:xfrm>
          <a:custGeom>
            <a:avLst/>
            <a:gdLst>
              <a:gd name="T0" fmla="*/ 0 w 208280"/>
              <a:gd name="T1" fmla="*/ 0 h 388620"/>
              <a:gd name="T2" fmla="*/ 208280 w 208280"/>
              <a:gd name="T3" fmla="*/ 388620 h 388620"/>
            </a:gdLst>
            <a:ahLst/>
            <a:cxnLst/>
            <a:rect l="T0" t="T1" r="T2" b="T3"/>
            <a:pathLst>
              <a:path w="208280" h="388620">
                <a:moveTo>
                  <a:pt x="66039" y="387350"/>
                </a:moveTo>
                <a:lnTo>
                  <a:pt x="69850" y="388620"/>
                </a:lnTo>
                <a:lnTo>
                  <a:pt x="77469" y="388620"/>
                </a:lnTo>
                <a:lnTo>
                  <a:pt x="88900" y="386080"/>
                </a:lnTo>
                <a:lnTo>
                  <a:pt x="101600" y="382270"/>
                </a:lnTo>
                <a:lnTo>
                  <a:pt x="115569" y="377190"/>
                </a:lnTo>
                <a:lnTo>
                  <a:pt x="128269" y="370840"/>
                </a:lnTo>
                <a:lnTo>
                  <a:pt x="140969" y="364490"/>
                </a:lnTo>
                <a:lnTo>
                  <a:pt x="148589" y="356870"/>
                </a:lnTo>
                <a:lnTo>
                  <a:pt x="171450" y="328930"/>
                </a:lnTo>
                <a:lnTo>
                  <a:pt x="187960" y="297180"/>
                </a:lnTo>
                <a:lnTo>
                  <a:pt x="199389" y="262890"/>
                </a:lnTo>
                <a:lnTo>
                  <a:pt x="207010" y="227330"/>
                </a:lnTo>
                <a:lnTo>
                  <a:pt x="208280" y="190500"/>
                </a:lnTo>
                <a:lnTo>
                  <a:pt x="205739" y="153670"/>
                </a:lnTo>
                <a:lnTo>
                  <a:pt x="199389" y="118110"/>
                </a:lnTo>
                <a:lnTo>
                  <a:pt x="185419" y="86360"/>
                </a:lnTo>
                <a:lnTo>
                  <a:pt x="180339" y="74930"/>
                </a:lnTo>
                <a:lnTo>
                  <a:pt x="172719" y="66040"/>
                </a:lnTo>
                <a:lnTo>
                  <a:pt x="165100" y="55880"/>
                </a:lnTo>
                <a:lnTo>
                  <a:pt x="157480" y="45720"/>
                </a:lnTo>
                <a:lnTo>
                  <a:pt x="148589" y="36830"/>
                </a:lnTo>
                <a:lnTo>
                  <a:pt x="138430" y="27940"/>
                </a:lnTo>
                <a:lnTo>
                  <a:pt x="128269" y="21590"/>
                </a:lnTo>
                <a:lnTo>
                  <a:pt x="118110" y="13970"/>
                </a:lnTo>
                <a:lnTo>
                  <a:pt x="104139" y="8890"/>
                </a:lnTo>
                <a:lnTo>
                  <a:pt x="90169" y="3810"/>
                </a:lnTo>
                <a:lnTo>
                  <a:pt x="74930" y="1270"/>
                </a:lnTo>
                <a:lnTo>
                  <a:pt x="58419" y="0"/>
                </a:lnTo>
                <a:lnTo>
                  <a:pt x="43180" y="0"/>
                </a:lnTo>
                <a:lnTo>
                  <a:pt x="27939" y="3810"/>
                </a:lnTo>
                <a:lnTo>
                  <a:pt x="13969" y="8890"/>
                </a:lnTo>
                <a:lnTo>
                  <a:pt x="0" y="19050"/>
                </a:lnTo>
                <a:lnTo>
                  <a:pt x="30480" y="19050"/>
                </a:lnTo>
                <a:lnTo>
                  <a:pt x="49530" y="20320"/>
                </a:lnTo>
                <a:lnTo>
                  <a:pt x="69850" y="25400"/>
                </a:lnTo>
                <a:lnTo>
                  <a:pt x="91439" y="31750"/>
                </a:lnTo>
                <a:lnTo>
                  <a:pt x="111760" y="40640"/>
                </a:lnTo>
                <a:lnTo>
                  <a:pt x="130810" y="54610"/>
                </a:lnTo>
                <a:lnTo>
                  <a:pt x="135889" y="60960"/>
                </a:lnTo>
                <a:lnTo>
                  <a:pt x="140969" y="66040"/>
                </a:lnTo>
                <a:lnTo>
                  <a:pt x="144780" y="72390"/>
                </a:lnTo>
                <a:lnTo>
                  <a:pt x="148589" y="80010"/>
                </a:lnTo>
                <a:lnTo>
                  <a:pt x="152400" y="86360"/>
                </a:lnTo>
                <a:lnTo>
                  <a:pt x="154939" y="92710"/>
                </a:lnTo>
                <a:lnTo>
                  <a:pt x="157480" y="100330"/>
                </a:lnTo>
                <a:lnTo>
                  <a:pt x="158750" y="107950"/>
                </a:lnTo>
                <a:lnTo>
                  <a:pt x="165100" y="134620"/>
                </a:lnTo>
                <a:lnTo>
                  <a:pt x="168910" y="162560"/>
                </a:lnTo>
                <a:lnTo>
                  <a:pt x="170180" y="190500"/>
                </a:lnTo>
                <a:lnTo>
                  <a:pt x="168910" y="219710"/>
                </a:lnTo>
                <a:lnTo>
                  <a:pt x="165100" y="247650"/>
                </a:lnTo>
                <a:lnTo>
                  <a:pt x="158750" y="275590"/>
                </a:lnTo>
                <a:lnTo>
                  <a:pt x="151130" y="300990"/>
                </a:lnTo>
                <a:lnTo>
                  <a:pt x="140969" y="326390"/>
                </a:lnTo>
                <a:lnTo>
                  <a:pt x="134619" y="334010"/>
                </a:lnTo>
                <a:lnTo>
                  <a:pt x="124460" y="342900"/>
                </a:lnTo>
                <a:lnTo>
                  <a:pt x="111760" y="351790"/>
                </a:lnTo>
                <a:lnTo>
                  <a:pt x="99060" y="359410"/>
                </a:lnTo>
                <a:lnTo>
                  <a:pt x="87630" y="368300"/>
                </a:lnTo>
                <a:lnTo>
                  <a:pt x="77469" y="375920"/>
                </a:lnTo>
                <a:lnTo>
                  <a:pt x="69850" y="382270"/>
                </a:lnTo>
                <a:lnTo>
                  <a:pt x="66039" y="3873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6" name="object 34"/>
          <p:cNvSpPr>
            <a:spLocks noChangeArrowheads="1"/>
          </p:cNvSpPr>
          <p:nvPr/>
        </p:nvSpPr>
        <p:spPr bwMode="auto">
          <a:xfrm>
            <a:off x="530225" y="2025650"/>
            <a:ext cx="514350" cy="542925"/>
          </a:xfrm>
          <a:custGeom>
            <a:avLst/>
            <a:gdLst>
              <a:gd name="T0" fmla="*/ 0 w 514350"/>
              <a:gd name="T1" fmla="*/ 0 h 542289"/>
              <a:gd name="T2" fmla="*/ 514350 w 514350"/>
              <a:gd name="T3" fmla="*/ 542289 h 542289"/>
            </a:gdLst>
            <a:ahLst/>
            <a:cxnLst/>
            <a:rect l="T0" t="T1" r="T2" b="T3"/>
            <a:pathLst>
              <a:path w="514350" h="542289">
                <a:moveTo>
                  <a:pt x="514350" y="2539"/>
                </a:moveTo>
                <a:lnTo>
                  <a:pt x="0" y="0"/>
                </a:lnTo>
                <a:lnTo>
                  <a:pt x="27939" y="542289"/>
                </a:lnTo>
                <a:lnTo>
                  <a:pt x="71119" y="542289"/>
                </a:lnTo>
                <a:lnTo>
                  <a:pt x="101600" y="541020"/>
                </a:lnTo>
                <a:lnTo>
                  <a:pt x="135889" y="539750"/>
                </a:lnTo>
                <a:lnTo>
                  <a:pt x="173989" y="538479"/>
                </a:lnTo>
                <a:lnTo>
                  <a:pt x="213359" y="535939"/>
                </a:lnTo>
                <a:lnTo>
                  <a:pt x="255269" y="533400"/>
                </a:lnTo>
                <a:lnTo>
                  <a:pt x="295909" y="530860"/>
                </a:lnTo>
                <a:lnTo>
                  <a:pt x="336550" y="529589"/>
                </a:lnTo>
                <a:lnTo>
                  <a:pt x="373379" y="525779"/>
                </a:lnTo>
                <a:lnTo>
                  <a:pt x="410209" y="524510"/>
                </a:lnTo>
                <a:lnTo>
                  <a:pt x="440690" y="521970"/>
                </a:lnTo>
                <a:lnTo>
                  <a:pt x="467359" y="520700"/>
                </a:lnTo>
                <a:lnTo>
                  <a:pt x="486409" y="519429"/>
                </a:lnTo>
                <a:lnTo>
                  <a:pt x="499109" y="518160"/>
                </a:lnTo>
                <a:lnTo>
                  <a:pt x="504190" y="518160"/>
                </a:lnTo>
                <a:lnTo>
                  <a:pt x="511809" y="436879"/>
                </a:lnTo>
                <a:lnTo>
                  <a:pt x="514350" y="259079"/>
                </a:lnTo>
                <a:lnTo>
                  <a:pt x="514350" y="25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7" name="object 35"/>
          <p:cNvSpPr>
            <a:spLocks noChangeArrowheads="1"/>
          </p:cNvSpPr>
          <p:nvPr/>
        </p:nvSpPr>
        <p:spPr bwMode="auto">
          <a:xfrm>
            <a:off x="1666875" y="2020888"/>
            <a:ext cx="185738" cy="336550"/>
          </a:xfrm>
          <a:custGeom>
            <a:avLst/>
            <a:gdLst>
              <a:gd name="T0" fmla="*/ 0 w 186690"/>
              <a:gd name="T1" fmla="*/ 0 h 336550"/>
              <a:gd name="T2" fmla="*/ 186690 w 186690"/>
              <a:gd name="T3" fmla="*/ 336550 h 336550"/>
            </a:gdLst>
            <a:ahLst/>
            <a:cxnLst/>
            <a:rect l="T0" t="T1" r="T2" b="T3"/>
            <a:pathLst>
              <a:path w="186690" h="336550">
                <a:moveTo>
                  <a:pt x="35560" y="199389"/>
                </a:moveTo>
                <a:lnTo>
                  <a:pt x="26670" y="198119"/>
                </a:lnTo>
                <a:lnTo>
                  <a:pt x="22860" y="195579"/>
                </a:lnTo>
                <a:lnTo>
                  <a:pt x="19050" y="190500"/>
                </a:lnTo>
                <a:lnTo>
                  <a:pt x="16510" y="184150"/>
                </a:lnTo>
                <a:lnTo>
                  <a:pt x="15240" y="177800"/>
                </a:lnTo>
                <a:lnTo>
                  <a:pt x="12700" y="172719"/>
                </a:lnTo>
                <a:lnTo>
                  <a:pt x="10160" y="168909"/>
                </a:lnTo>
                <a:lnTo>
                  <a:pt x="5080" y="166369"/>
                </a:lnTo>
                <a:lnTo>
                  <a:pt x="0" y="184150"/>
                </a:lnTo>
                <a:lnTo>
                  <a:pt x="2540" y="201929"/>
                </a:lnTo>
                <a:lnTo>
                  <a:pt x="8890" y="218439"/>
                </a:lnTo>
                <a:lnTo>
                  <a:pt x="20320" y="232409"/>
                </a:lnTo>
                <a:lnTo>
                  <a:pt x="27940" y="240029"/>
                </a:lnTo>
                <a:lnTo>
                  <a:pt x="36830" y="246379"/>
                </a:lnTo>
                <a:lnTo>
                  <a:pt x="45720" y="251459"/>
                </a:lnTo>
                <a:lnTo>
                  <a:pt x="54610" y="255269"/>
                </a:lnTo>
                <a:lnTo>
                  <a:pt x="63500" y="259079"/>
                </a:lnTo>
                <a:lnTo>
                  <a:pt x="83820" y="259079"/>
                </a:lnTo>
                <a:lnTo>
                  <a:pt x="92710" y="256539"/>
                </a:lnTo>
                <a:lnTo>
                  <a:pt x="90170" y="267969"/>
                </a:lnTo>
                <a:lnTo>
                  <a:pt x="83820" y="278129"/>
                </a:lnTo>
                <a:lnTo>
                  <a:pt x="74930" y="287019"/>
                </a:lnTo>
                <a:lnTo>
                  <a:pt x="66040" y="295909"/>
                </a:lnTo>
                <a:lnTo>
                  <a:pt x="62230" y="297179"/>
                </a:lnTo>
                <a:lnTo>
                  <a:pt x="58420" y="298450"/>
                </a:lnTo>
                <a:lnTo>
                  <a:pt x="53340" y="299719"/>
                </a:lnTo>
                <a:lnTo>
                  <a:pt x="49530" y="299719"/>
                </a:lnTo>
                <a:lnTo>
                  <a:pt x="45720" y="300989"/>
                </a:lnTo>
                <a:lnTo>
                  <a:pt x="41910" y="303529"/>
                </a:lnTo>
                <a:lnTo>
                  <a:pt x="39370" y="304800"/>
                </a:lnTo>
                <a:lnTo>
                  <a:pt x="36830" y="308609"/>
                </a:lnTo>
                <a:lnTo>
                  <a:pt x="43180" y="314959"/>
                </a:lnTo>
                <a:lnTo>
                  <a:pt x="48260" y="318769"/>
                </a:lnTo>
                <a:lnTo>
                  <a:pt x="54610" y="322579"/>
                </a:lnTo>
                <a:lnTo>
                  <a:pt x="60960" y="325119"/>
                </a:lnTo>
                <a:lnTo>
                  <a:pt x="68580" y="327659"/>
                </a:lnTo>
                <a:lnTo>
                  <a:pt x="74930" y="331469"/>
                </a:lnTo>
                <a:lnTo>
                  <a:pt x="81280" y="334009"/>
                </a:lnTo>
                <a:lnTo>
                  <a:pt x="87630" y="336550"/>
                </a:lnTo>
                <a:lnTo>
                  <a:pt x="101600" y="334009"/>
                </a:lnTo>
                <a:lnTo>
                  <a:pt x="115570" y="331469"/>
                </a:lnTo>
                <a:lnTo>
                  <a:pt x="129540" y="327659"/>
                </a:lnTo>
                <a:lnTo>
                  <a:pt x="143510" y="321309"/>
                </a:lnTo>
                <a:lnTo>
                  <a:pt x="154940" y="314959"/>
                </a:lnTo>
                <a:lnTo>
                  <a:pt x="166370" y="308609"/>
                </a:lnTo>
                <a:lnTo>
                  <a:pt x="176530" y="298450"/>
                </a:lnTo>
                <a:lnTo>
                  <a:pt x="184150" y="285750"/>
                </a:lnTo>
                <a:lnTo>
                  <a:pt x="186690" y="278129"/>
                </a:lnTo>
                <a:lnTo>
                  <a:pt x="186690" y="270509"/>
                </a:lnTo>
                <a:lnTo>
                  <a:pt x="184150" y="262889"/>
                </a:lnTo>
                <a:lnTo>
                  <a:pt x="180340" y="255269"/>
                </a:lnTo>
                <a:lnTo>
                  <a:pt x="171450" y="259079"/>
                </a:lnTo>
                <a:lnTo>
                  <a:pt x="165100" y="262889"/>
                </a:lnTo>
                <a:lnTo>
                  <a:pt x="160020" y="269239"/>
                </a:lnTo>
                <a:lnTo>
                  <a:pt x="153670" y="275589"/>
                </a:lnTo>
                <a:lnTo>
                  <a:pt x="149860" y="281939"/>
                </a:lnTo>
                <a:lnTo>
                  <a:pt x="143510" y="288289"/>
                </a:lnTo>
                <a:lnTo>
                  <a:pt x="139700" y="293369"/>
                </a:lnTo>
                <a:lnTo>
                  <a:pt x="133350" y="298450"/>
                </a:lnTo>
                <a:lnTo>
                  <a:pt x="127000" y="302259"/>
                </a:lnTo>
                <a:lnTo>
                  <a:pt x="119380" y="306069"/>
                </a:lnTo>
                <a:lnTo>
                  <a:pt x="111760" y="308609"/>
                </a:lnTo>
                <a:lnTo>
                  <a:pt x="104140" y="309879"/>
                </a:lnTo>
                <a:lnTo>
                  <a:pt x="96520" y="311150"/>
                </a:lnTo>
                <a:lnTo>
                  <a:pt x="87630" y="311150"/>
                </a:lnTo>
                <a:lnTo>
                  <a:pt x="80010" y="309879"/>
                </a:lnTo>
                <a:lnTo>
                  <a:pt x="72390" y="307339"/>
                </a:lnTo>
                <a:lnTo>
                  <a:pt x="81280" y="300989"/>
                </a:lnTo>
                <a:lnTo>
                  <a:pt x="90170" y="293369"/>
                </a:lnTo>
                <a:lnTo>
                  <a:pt x="97790" y="285750"/>
                </a:lnTo>
                <a:lnTo>
                  <a:pt x="105410" y="275589"/>
                </a:lnTo>
                <a:lnTo>
                  <a:pt x="111760" y="265429"/>
                </a:lnTo>
                <a:lnTo>
                  <a:pt x="115570" y="255269"/>
                </a:lnTo>
                <a:lnTo>
                  <a:pt x="116840" y="243839"/>
                </a:lnTo>
                <a:lnTo>
                  <a:pt x="116840" y="231139"/>
                </a:lnTo>
                <a:lnTo>
                  <a:pt x="114300" y="229869"/>
                </a:lnTo>
                <a:lnTo>
                  <a:pt x="109220" y="228600"/>
                </a:lnTo>
                <a:lnTo>
                  <a:pt x="77470" y="228600"/>
                </a:lnTo>
                <a:lnTo>
                  <a:pt x="69850" y="231139"/>
                </a:lnTo>
                <a:lnTo>
                  <a:pt x="58420" y="231139"/>
                </a:lnTo>
                <a:lnTo>
                  <a:pt x="53340" y="229869"/>
                </a:lnTo>
                <a:lnTo>
                  <a:pt x="46990" y="228600"/>
                </a:lnTo>
                <a:lnTo>
                  <a:pt x="41910" y="226059"/>
                </a:lnTo>
                <a:lnTo>
                  <a:pt x="36830" y="223519"/>
                </a:lnTo>
                <a:lnTo>
                  <a:pt x="33020" y="219709"/>
                </a:lnTo>
                <a:lnTo>
                  <a:pt x="29210" y="215900"/>
                </a:lnTo>
                <a:lnTo>
                  <a:pt x="25400" y="212089"/>
                </a:lnTo>
                <a:lnTo>
                  <a:pt x="33020" y="213359"/>
                </a:lnTo>
                <a:lnTo>
                  <a:pt x="53340" y="213359"/>
                </a:lnTo>
                <a:lnTo>
                  <a:pt x="59690" y="212089"/>
                </a:lnTo>
                <a:lnTo>
                  <a:pt x="63500" y="210819"/>
                </a:lnTo>
                <a:lnTo>
                  <a:pt x="69850" y="209550"/>
                </a:lnTo>
                <a:lnTo>
                  <a:pt x="73660" y="205739"/>
                </a:lnTo>
                <a:lnTo>
                  <a:pt x="83820" y="196850"/>
                </a:lnTo>
                <a:lnTo>
                  <a:pt x="91440" y="185419"/>
                </a:lnTo>
                <a:lnTo>
                  <a:pt x="97790" y="175259"/>
                </a:lnTo>
                <a:lnTo>
                  <a:pt x="104140" y="162559"/>
                </a:lnTo>
                <a:lnTo>
                  <a:pt x="107950" y="151129"/>
                </a:lnTo>
                <a:lnTo>
                  <a:pt x="110490" y="138429"/>
                </a:lnTo>
                <a:lnTo>
                  <a:pt x="110490" y="127000"/>
                </a:lnTo>
                <a:lnTo>
                  <a:pt x="106680" y="114300"/>
                </a:lnTo>
                <a:lnTo>
                  <a:pt x="102870" y="81279"/>
                </a:lnTo>
                <a:lnTo>
                  <a:pt x="97790" y="43179"/>
                </a:lnTo>
                <a:lnTo>
                  <a:pt x="93980" y="12700"/>
                </a:lnTo>
                <a:lnTo>
                  <a:pt x="92710" y="0"/>
                </a:lnTo>
                <a:lnTo>
                  <a:pt x="63500" y="17779"/>
                </a:lnTo>
                <a:lnTo>
                  <a:pt x="53340" y="39369"/>
                </a:lnTo>
                <a:lnTo>
                  <a:pt x="53340" y="62229"/>
                </a:lnTo>
                <a:lnTo>
                  <a:pt x="59690" y="87629"/>
                </a:lnTo>
                <a:lnTo>
                  <a:pt x="69850" y="115569"/>
                </a:lnTo>
                <a:lnTo>
                  <a:pt x="77470" y="140969"/>
                </a:lnTo>
                <a:lnTo>
                  <a:pt x="77470" y="166369"/>
                </a:lnTo>
                <a:lnTo>
                  <a:pt x="66040" y="191769"/>
                </a:lnTo>
                <a:lnTo>
                  <a:pt x="63500" y="194309"/>
                </a:lnTo>
                <a:lnTo>
                  <a:pt x="59690" y="196850"/>
                </a:lnTo>
                <a:lnTo>
                  <a:pt x="54610" y="198119"/>
                </a:lnTo>
                <a:lnTo>
                  <a:pt x="50800" y="199389"/>
                </a:lnTo>
                <a:lnTo>
                  <a:pt x="35560" y="19938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8" name="object 36"/>
          <p:cNvSpPr>
            <a:spLocks noChangeArrowheads="1"/>
          </p:cNvSpPr>
          <p:nvPr/>
        </p:nvSpPr>
        <p:spPr bwMode="auto">
          <a:xfrm>
            <a:off x="558800" y="2041525"/>
            <a:ext cx="461963" cy="508000"/>
          </a:xfrm>
          <a:custGeom>
            <a:avLst/>
            <a:gdLst>
              <a:gd name="T0" fmla="*/ 0 w 462280"/>
              <a:gd name="T1" fmla="*/ 0 h 506729"/>
              <a:gd name="T2" fmla="*/ 462280 w 462280"/>
              <a:gd name="T3" fmla="*/ 506729 h 506729"/>
            </a:gdLst>
            <a:ahLst/>
            <a:cxnLst/>
            <a:rect l="T0" t="T1" r="T2" b="T3"/>
            <a:pathLst>
              <a:path w="462280" h="506729">
                <a:moveTo>
                  <a:pt x="462280" y="6350"/>
                </a:moveTo>
                <a:lnTo>
                  <a:pt x="0" y="0"/>
                </a:lnTo>
                <a:lnTo>
                  <a:pt x="19050" y="506729"/>
                </a:lnTo>
                <a:lnTo>
                  <a:pt x="34290" y="506729"/>
                </a:lnTo>
                <a:lnTo>
                  <a:pt x="52070" y="505460"/>
                </a:lnTo>
                <a:lnTo>
                  <a:pt x="74929" y="504189"/>
                </a:lnTo>
                <a:lnTo>
                  <a:pt x="102870" y="502919"/>
                </a:lnTo>
                <a:lnTo>
                  <a:pt x="135890" y="500379"/>
                </a:lnTo>
                <a:lnTo>
                  <a:pt x="170179" y="499110"/>
                </a:lnTo>
                <a:lnTo>
                  <a:pt x="207009" y="496569"/>
                </a:lnTo>
                <a:lnTo>
                  <a:pt x="243840" y="495300"/>
                </a:lnTo>
                <a:lnTo>
                  <a:pt x="281940" y="492760"/>
                </a:lnTo>
                <a:lnTo>
                  <a:pt x="318769" y="491489"/>
                </a:lnTo>
                <a:lnTo>
                  <a:pt x="353059" y="488950"/>
                </a:lnTo>
                <a:lnTo>
                  <a:pt x="384809" y="487679"/>
                </a:lnTo>
                <a:lnTo>
                  <a:pt x="414019" y="485139"/>
                </a:lnTo>
                <a:lnTo>
                  <a:pt x="436880" y="483869"/>
                </a:lnTo>
                <a:lnTo>
                  <a:pt x="454659" y="481329"/>
                </a:lnTo>
                <a:lnTo>
                  <a:pt x="462280" y="6350"/>
                </a:lnTo>
                <a:close/>
              </a:path>
            </a:pathLst>
          </a:custGeom>
          <a:solidFill>
            <a:srgbClr val="25AC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9" name="object 37"/>
          <p:cNvSpPr>
            <a:spLocks noChangeArrowheads="1"/>
          </p:cNvSpPr>
          <p:nvPr/>
        </p:nvSpPr>
        <p:spPr bwMode="auto">
          <a:xfrm>
            <a:off x="492125" y="2608263"/>
            <a:ext cx="603250" cy="176212"/>
          </a:xfrm>
          <a:custGeom>
            <a:avLst/>
            <a:gdLst>
              <a:gd name="T0" fmla="*/ 0 w 604519"/>
              <a:gd name="T1" fmla="*/ 0 h 175260"/>
              <a:gd name="T2" fmla="*/ 604519 w 604519"/>
              <a:gd name="T3" fmla="*/ 175260 h 175260"/>
            </a:gdLst>
            <a:ahLst/>
            <a:cxnLst/>
            <a:rect l="T0" t="T1" r="T2" b="T3"/>
            <a:pathLst>
              <a:path w="604519" h="175260">
                <a:moveTo>
                  <a:pt x="400050" y="71120"/>
                </a:moveTo>
                <a:lnTo>
                  <a:pt x="415290" y="71120"/>
                </a:lnTo>
                <a:lnTo>
                  <a:pt x="430529" y="69850"/>
                </a:lnTo>
                <a:lnTo>
                  <a:pt x="447040" y="67310"/>
                </a:lnTo>
                <a:lnTo>
                  <a:pt x="463550" y="62230"/>
                </a:lnTo>
                <a:lnTo>
                  <a:pt x="481329" y="57150"/>
                </a:lnTo>
                <a:lnTo>
                  <a:pt x="497840" y="52070"/>
                </a:lnTo>
                <a:lnTo>
                  <a:pt x="514350" y="45720"/>
                </a:lnTo>
                <a:lnTo>
                  <a:pt x="530860" y="39370"/>
                </a:lnTo>
                <a:lnTo>
                  <a:pt x="546100" y="33020"/>
                </a:lnTo>
                <a:lnTo>
                  <a:pt x="560069" y="26670"/>
                </a:lnTo>
                <a:lnTo>
                  <a:pt x="572769" y="20320"/>
                </a:lnTo>
                <a:lnTo>
                  <a:pt x="582929" y="15240"/>
                </a:lnTo>
                <a:lnTo>
                  <a:pt x="593090" y="10160"/>
                </a:lnTo>
                <a:lnTo>
                  <a:pt x="599440" y="6350"/>
                </a:lnTo>
                <a:lnTo>
                  <a:pt x="603250" y="5080"/>
                </a:lnTo>
                <a:lnTo>
                  <a:pt x="604519" y="3810"/>
                </a:lnTo>
                <a:lnTo>
                  <a:pt x="600710" y="2540"/>
                </a:lnTo>
                <a:lnTo>
                  <a:pt x="593090" y="1270"/>
                </a:lnTo>
                <a:lnTo>
                  <a:pt x="584200" y="0"/>
                </a:lnTo>
                <a:lnTo>
                  <a:pt x="524510" y="0"/>
                </a:lnTo>
                <a:lnTo>
                  <a:pt x="505459" y="1270"/>
                </a:lnTo>
                <a:lnTo>
                  <a:pt x="483869" y="2540"/>
                </a:lnTo>
                <a:lnTo>
                  <a:pt x="461009" y="2540"/>
                </a:lnTo>
                <a:lnTo>
                  <a:pt x="438150" y="5080"/>
                </a:lnTo>
                <a:lnTo>
                  <a:pt x="412750" y="5080"/>
                </a:lnTo>
                <a:lnTo>
                  <a:pt x="388619" y="7620"/>
                </a:lnTo>
                <a:lnTo>
                  <a:pt x="361950" y="8890"/>
                </a:lnTo>
                <a:lnTo>
                  <a:pt x="335279" y="11430"/>
                </a:lnTo>
                <a:lnTo>
                  <a:pt x="309880" y="13970"/>
                </a:lnTo>
                <a:lnTo>
                  <a:pt x="283209" y="15240"/>
                </a:lnTo>
                <a:lnTo>
                  <a:pt x="256539" y="17780"/>
                </a:lnTo>
                <a:lnTo>
                  <a:pt x="229869" y="20320"/>
                </a:lnTo>
                <a:lnTo>
                  <a:pt x="204469" y="21590"/>
                </a:lnTo>
                <a:lnTo>
                  <a:pt x="180339" y="24130"/>
                </a:lnTo>
                <a:lnTo>
                  <a:pt x="156209" y="26670"/>
                </a:lnTo>
                <a:lnTo>
                  <a:pt x="133350" y="27940"/>
                </a:lnTo>
                <a:lnTo>
                  <a:pt x="111759" y="30480"/>
                </a:lnTo>
                <a:lnTo>
                  <a:pt x="91439" y="31750"/>
                </a:lnTo>
                <a:lnTo>
                  <a:pt x="72389" y="34290"/>
                </a:lnTo>
                <a:lnTo>
                  <a:pt x="55879" y="35560"/>
                </a:lnTo>
                <a:lnTo>
                  <a:pt x="41909" y="36830"/>
                </a:lnTo>
                <a:lnTo>
                  <a:pt x="29209" y="38100"/>
                </a:lnTo>
                <a:lnTo>
                  <a:pt x="19050" y="39370"/>
                </a:lnTo>
                <a:lnTo>
                  <a:pt x="10159" y="39370"/>
                </a:lnTo>
                <a:lnTo>
                  <a:pt x="5079" y="40640"/>
                </a:lnTo>
                <a:lnTo>
                  <a:pt x="5079" y="45720"/>
                </a:lnTo>
                <a:lnTo>
                  <a:pt x="2539" y="49530"/>
                </a:lnTo>
                <a:lnTo>
                  <a:pt x="1269" y="53340"/>
                </a:lnTo>
                <a:lnTo>
                  <a:pt x="0" y="58420"/>
                </a:lnTo>
                <a:lnTo>
                  <a:pt x="11429" y="58420"/>
                </a:lnTo>
                <a:lnTo>
                  <a:pt x="31750" y="55880"/>
                </a:lnTo>
                <a:lnTo>
                  <a:pt x="57150" y="55880"/>
                </a:lnTo>
                <a:lnTo>
                  <a:pt x="90169" y="52070"/>
                </a:lnTo>
                <a:lnTo>
                  <a:pt x="127000" y="49530"/>
                </a:lnTo>
                <a:lnTo>
                  <a:pt x="167639" y="46990"/>
                </a:lnTo>
                <a:lnTo>
                  <a:pt x="210819" y="43180"/>
                </a:lnTo>
                <a:lnTo>
                  <a:pt x="256539" y="40640"/>
                </a:lnTo>
                <a:lnTo>
                  <a:pt x="300989" y="36830"/>
                </a:lnTo>
                <a:lnTo>
                  <a:pt x="344169" y="34290"/>
                </a:lnTo>
                <a:lnTo>
                  <a:pt x="386079" y="30480"/>
                </a:lnTo>
                <a:lnTo>
                  <a:pt x="425450" y="27940"/>
                </a:lnTo>
                <a:lnTo>
                  <a:pt x="458469" y="26670"/>
                </a:lnTo>
                <a:lnTo>
                  <a:pt x="486409" y="25400"/>
                </a:lnTo>
                <a:lnTo>
                  <a:pt x="509269" y="24130"/>
                </a:lnTo>
                <a:lnTo>
                  <a:pt x="521969" y="25400"/>
                </a:lnTo>
                <a:lnTo>
                  <a:pt x="509269" y="29210"/>
                </a:lnTo>
                <a:lnTo>
                  <a:pt x="491490" y="35560"/>
                </a:lnTo>
                <a:lnTo>
                  <a:pt x="472440" y="41910"/>
                </a:lnTo>
                <a:lnTo>
                  <a:pt x="452119" y="48260"/>
                </a:lnTo>
                <a:lnTo>
                  <a:pt x="431800" y="53340"/>
                </a:lnTo>
                <a:lnTo>
                  <a:pt x="415290" y="58420"/>
                </a:lnTo>
                <a:lnTo>
                  <a:pt x="403859" y="59690"/>
                </a:lnTo>
                <a:lnTo>
                  <a:pt x="396240" y="59690"/>
                </a:lnTo>
                <a:lnTo>
                  <a:pt x="389890" y="62230"/>
                </a:lnTo>
                <a:lnTo>
                  <a:pt x="384809" y="64770"/>
                </a:lnTo>
                <a:lnTo>
                  <a:pt x="381000" y="69850"/>
                </a:lnTo>
                <a:lnTo>
                  <a:pt x="375919" y="74930"/>
                </a:lnTo>
                <a:lnTo>
                  <a:pt x="373379" y="78740"/>
                </a:lnTo>
                <a:lnTo>
                  <a:pt x="370840" y="83820"/>
                </a:lnTo>
                <a:lnTo>
                  <a:pt x="368300" y="90170"/>
                </a:lnTo>
                <a:lnTo>
                  <a:pt x="365759" y="95250"/>
                </a:lnTo>
                <a:lnTo>
                  <a:pt x="361950" y="116840"/>
                </a:lnTo>
                <a:lnTo>
                  <a:pt x="360679" y="139700"/>
                </a:lnTo>
                <a:lnTo>
                  <a:pt x="365759" y="160020"/>
                </a:lnTo>
                <a:lnTo>
                  <a:pt x="379729" y="175260"/>
                </a:lnTo>
                <a:lnTo>
                  <a:pt x="379729" y="162560"/>
                </a:lnTo>
                <a:lnTo>
                  <a:pt x="382269" y="133350"/>
                </a:lnTo>
                <a:lnTo>
                  <a:pt x="388619" y="99060"/>
                </a:lnTo>
                <a:lnTo>
                  <a:pt x="400050" y="711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0" name="object 38"/>
          <p:cNvSpPr>
            <a:spLocks noChangeArrowheads="1"/>
          </p:cNvSpPr>
          <p:nvPr/>
        </p:nvSpPr>
        <p:spPr bwMode="auto">
          <a:xfrm>
            <a:off x="292100" y="2698750"/>
            <a:ext cx="793750" cy="174625"/>
          </a:xfrm>
          <a:custGeom>
            <a:avLst/>
            <a:gdLst>
              <a:gd name="T0" fmla="*/ 0 w 793750"/>
              <a:gd name="T1" fmla="*/ 0 h 175260"/>
              <a:gd name="T2" fmla="*/ 793750 w 793750"/>
              <a:gd name="T3" fmla="*/ 175260 h 175260"/>
            </a:gdLst>
            <a:ahLst/>
            <a:cxnLst/>
            <a:rect l="T0" t="T1" r="T2" b="T3"/>
            <a:pathLst>
              <a:path w="793750" h="175260">
                <a:moveTo>
                  <a:pt x="106679" y="124460"/>
                </a:moveTo>
                <a:lnTo>
                  <a:pt x="95250" y="121920"/>
                </a:lnTo>
                <a:lnTo>
                  <a:pt x="83820" y="119379"/>
                </a:lnTo>
                <a:lnTo>
                  <a:pt x="72389" y="116839"/>
                </a:lnTo>
                <a:lnTo>
                  <a:pt x="59689" y="114300"/>
                </a:lnTo>
                <a:lnTo>
                  <a:pt x="72389" y="113029"/>
                </a:lnTo>
                <a:lnTo>
                  <a:pt x="85089" y="110489"/>
                </a:lnTo>
                <a:lnTo>
                  <a:pt x="96520" y="109220"/>
                </a:lnTo>
                <a:lnTo>
                  <a:pt x="110489" y="106679"/>
                </a:lnTo>
                <a:lnTo>
                  <a:pt x="121920" y="105410"/>
                </a:lnTo>
                <a:lnTo>
                  <a:pt x="134620" y="102870"/>
                </a:lnTo>
                <a:lnTo>
                  <a:pt x="147320" y="100329"/>
                </a:lnTo>
                <a:lnTo>
                  <a:pt x="158750" y="99060"/>
                </a:lnTo>
                <a:lnTo>
                  <a:pt x="171450" y="96520"/>
                </a:lnTo>
                <a:lnTo>
                  <a:pt x="184150" y="95250"/>
                </a:lnTo>
                <a:lnTo>
                  <a:pt x="196850" y="93979"/>
                </a:lnTo>
                <a:lnTo>
                  <a:pt x="209550" y="92710"/>
                </a:lnTo>
                <a:lnTo>
                  <a:pt x="220979" y="90170"/>
                </a:lnTo>
                <a:lnTo>
                  <a:pt x="234950" y="90170"/>
                </a:lnTo>
                <a:lnTo>
                  <a:pt x="247650" y="88900"/>
                </a:lnTo>
                <a:lnTo>
                  <a:pt x="260350" y="87629"/>
                </a:lnTo>
                <a:lnTo>
                  <a:pt x="261620" y="102870"/>
                </a:lnTo>
                <a:lnTo>
                  <a:pt x="281940" y="100329"/>
                </a:lnTo>
                <a:lnTo>
                  <a:pt x="288290" y="87629"/>
                </a:lnTo>
                <a:lnTo>
                  <a:pt x="295909" y="76200"/>
                </a:lnTo>
                <a:lnTo>
                  <a:pt x="298450" y="62229"/>
                </a:lnTo>
                <a:lnTo>
                  <a:pt x="295909" y="49529"/>
                </a:lnTo>
                <a:lnTo>
                  <a:pt x="292100" y="36829"/>
                </a:lnTo>
                <a:lnTo>
                  <a:pt x="288290" y="22860"/>
                </a:lnTo>
                <a:lnTo>
                  <a:pt x="283209" y="11429"/>
                </a:lnTo>
                <a:lnTo>
                  <a:pt x="275590" y="0"/>
                </a:lnTo>
                <a:lnTo>
                  <a:pt x="262890" y="2539"/>
                </a:lnTo>
                <a:lnTo>
                  <a:pt x="250190" y="3810"/>
                </a:lnTo>
                <a:lnTo>
                  <a:pt x="237490" y="6350"/>
                </a:lnTo>
                <a:lnTo>
                  <a:pt x="226059" y="6350"/>
                </a:lnTo>
                <a:lnTo>
                  <a:pt x="213359" y="8889"/>
                </a:lnTo>
                <a:lnTo>
                  <a:pt x="200659" y="10160"/>
                </a:lnTo>
                <a:lnTo>
                  <a:pt x="187959" y="11429"/>
                </a:lnTo>
                <a:lnTo>
                  <a:pt x="176529" y="12700"/>
                </a:lnTo>
                <a:lnTo>
                  <a:pt x="163829" y="13970"/>
                </a:lnTo>
                <a:lnTo>
                  <a:pt x="151129" y="15239"/>
                </a:lnTo>
                <a:lnTo>
                  <a:pt x="139700" y="17779"/>
                </a:lnTo>
                <a:lnTo>
                  <a:pt x="127000" y="19050"/>
                </a:lnTo>
                <a:lnTo>
                  <a:pt x="115570" y="20320"/>
                </a:lnTo>
                <a:lnTo>
                  <a:pt x="102870" y="21589"/>
                </a:lnTo>
                <a:lnTo>
                  <a:pt x="90170" y="25400"/>
                </a:lnTo>
                <a:lnTo>
                  <a:pt x="78739" y="26670"/>
                </a:lnTo>
                <a:lnTo>
                  <a:pt x="78739" y="31750"/>
                </a:lnTo>
                <a:lnTo>
                  <a:pt x="80010" y="36829"/>
                </a:lnTo>
                <a:lnTo>
                  <a:pt x="83820" y="36829"/>
                </a:lnTo>
                <a:lnTo>
                  <a:pt x="90170" y="35560"/>
                </a:lnTo>
                <a:lnTo>
                  <a:pt x="100329" y="34289"/>
                </a:lnTo>
                <a:lnTo>
                  <a:pt x="111760" y="34289"/>
                </a:lnTo>
                <a:lnTo>
                  <a:pt x="125729" y="33020"/>
                </a:lnTo>
                <a:lnTo>
                  <a:pt x="140970" y="31750"/>
                </a:lnTo>
                <a:lnTo>
                  <a:pt x="157479" y="29210"/>
                </a:lnTo>
                <a:lnTo>
                  <a:pt x="173990" y="27939"/>
                </a:lnTo>
                <a:lnTo>
                  <a:pt x="190500" y="26670"/>
                </a:lnTo>
                <a:lnTo>
                  <a:pt x="207009" y="25400"/>
                </a:lnTo>
                <a:lnTo>
                  <a:pt x="220979" y="22860"/>
                </a:lnTo>
                <a:lnTo>
                  <a:pt x="234950" y="21589"/>
                </a:lnTo>
                <a:lnTo>
                  <a:pt x="245109" y="21589"/>
                </a:lnTo>
                <a:lnTo>
                  <a:pt x="255270" y="20320"/>
                </a:lnTo>
                <a:lnTo>
                  <a:pt x="260350" y="19050"/>
                </a:lnTo>
                <a:lnTo>
                  <a:pt x="261620" y="19050"/>
                </a:lnTo>
                <a:lnTo>
                  <a:pt x="267970" y="30479"/>
                </a:lnTo>
                <a:lnTo>
                  <a:pt x="269240" y="43179"/>
                </a:lnTo>
                <a:lnTo>
                  <a:pt x="267970" y="55879"/>
                </a:lnTo>
                <a:lnTo>
                  <a:pt x="266700" y="67310"/>
                </a:lnTo>
                <a:lnTo>
                  <a:pt x="265430" y="67310"/>
                </a:lnTo>
                <a:lnTo>
                  <a:pt x="11429" y="100329"/>
                </a:lnTo>
                <a:lnTo>
                  <a:pt x="8889" y="102870"/>
                </a:lnTo>
                <a:lnTo>
                  <a:pt x="5079" y="106679"/>
                </a:lnTo>
                <a:lnTo>
                  <a:pt x="2539" y="109220"/>
                </a:lnTo>
                <a:lnTo>
                  <a:pt x="0" y="113029"/>
                </a:lnTo>
                <a:lnTo>
                  <a:pt x="5079" y="115570"/>
                </a:lnTo>
                <a:lnTo>
                  <a:pt x="13970" y="118110"/>
                </a:lnTo>
                <a:lnTo>
                  <a:pt x="26670" y="121920"/>
                </a:lnTo>
                <a:lnTo>
                  <a:pt x="43179" y="127000"/>
                </a:lnTo>
                <a:lnTo>
                  <a:pt x="60960" y="132079"/>
                </a:lnTo>
                <a:lnTo>
                  <a:pt x="81279" y="137160"/>
                </a:lnTo>
                <a:lnTo>
                  <a:pt x="104139" y="143510"/>
                </a:lnTo>
                <a:lnTo>
                  <a:pt x="125729" y="148589"/>
                </a:lnTo>
                <a:lnTo>
                  <a:pt x="147320" y="153670"/>
                </a:lnTo>
                <a:lnTo>
                  <a:pt x="167640" y="160020"/>
                </a:lnTo>
                <a:lnTo>
                  <a:pt x="187959" y="163829"/>
                </a:lnTo>
                <a:lnTo>
                  <a:pt x="205740" y="168910"/>
                </a:lnTo>
                <a:lnTo>
                  <a:pt x="220979" y="171450"/>
                </a:lnTo>
                <a:lnTo>
                  <a:pt x="231140" y="173989"/>
                </a:lnTo>
                <a:lnTo>
                  <a:pt x="238759" y="175260"/>
                </a:lnTo>
                <a:lnTo>
                  <a:pt x="241300" y="175260"/>
                </a:lnTo>
                <a:lnTo>
                  <a:pt x="793750" y="83820"/>
                </a:lnTo>
                <a:lnTo>
                  <a:pt x="601980" y="53339"/>
                </a:lnTo>
                <a:lnTo>
                  <a:pt x="599440" y="57150"/>
                </a:lnTo>
                <a:lnTo>
                  <a:pt x="596900" y="62229"/>
                </a:lnTo>
                <a:lnTo>
                  <a:pt x="594360" y="66039"/>
                </a:lnTo>
                <a:lnTo>
                  <a:pt x="595630" y="68579"/>
                </a:lnTo>
                <a:lnTo>
                  <a:pt x="715010" y="83820"/>
                </a:lnTo>
                <a:lnTo>
                  <a:pt x="694690" y="87629"/>
                </a:lnTo>
                <a:lnTo>
                  <a:pt x="669290" y="90170"/>
                </a:lnTo>
                <a:lnTo>
                  <a:pt x="640080" y="95250"/>
                </a:lnTo>
                <a:lnTo>
                  <a:pt x="604519" y="100329"/>
                </a:lnTo>
                <a:lnTo>
                  <a:pt x="567690" y="106679"/>
                </a:lnTo>
                <a:lnTo>
                  <a:pt x="528319" y="113029"/>
                </a:lnTo>
                <a:lnTo>
                  <a:pt x="488950" y="118110"/>
                </a:lnTo>
                <a:lnTo>
                  <a:pt x="448309" y="124460"/>
                </a:lnTo>
                <a:lnTo>
                  <a:pt x="408940" y="130810"/>
                </a:lnTo>
                <a:lnTo>
                  <a:pt x="372109" y="137160"/>
                </a:lnTo>
                <a:lnTo>
                  <a:pt x="337820" y="142239"/>
                </a:lnTo>
                <a:lnTo>
                  <a:pt x="307340" y="147320"/>
                </a:lnTo>
                <a:lnTo>
                  <a:pt x="281940" y="149860"/>
                </a:lnTo>
                <a:lnTo>
                  <a:pt x="262890" y="153670"/>
                </a:lnTo>
                <a:lnTo>
                  <a:pt x="251459" y="154939"/>
                </a:lnTo>
                <a:lnTo>
                  <a:pt x="246379" y="156210"/>
                </a:lnTo>
                <a:lnTo>
                  <a:pt x="234950" y="153670"/>
                </a:lnTo>
                <a:lnTo>
                  <a:pt x="222250" y="151129"/>
                </a:lnTo>
                <a:lnTo>
                  <a:pt x="210820" y="148589"/>
                </a:lnTo>
                <a:lnTo>
                  <a:pt x="199390" y="147320"/>
                </a:lnTo>
                <a:lnTo>
                  <a:pt x="187959" y="143510"/>
                </a:lnTo>
                <a:lnTo>
                  <a:pt x="176529" y="140970"/>
                </a:lnTo>
                <a:lnTo>
                  <a:pt x="163829" y="138429"/>
                </a:lnTo>
                <a:lnTo>
                  <a:pt x="153670" y="135889"/>
                </a:lnTo>
                <a:lnTo>
                  <a:pt x="140970" y="133350"/>
                </a:lnTo>
                <a:lnTo>
                  <a:pt x="130809" y="130810"/>
                </a:lnTo>
                <a:lnTo>
                  <a:pt x="118109" y="127000"/>
                </a:lnTo>
                <a:lnTo>
                  <a:pt x="106679" y="1244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1" name="object 39"/>
          <p:cNvSpPr>
            <a:spLocks noChangeArrowheads="1"/>
          </p:cNvSpPr>
          <p:nvPr/>
        </p:nvSpPr>
        <p:spPr bwMode="auto">
          <a:xfrm>
            <a:off x="863600" y="2873375"/>
            <a:ext cx="41275" cy="96838"/>
          </a:xfrm>
          <a:custGeom>
            <a:avLst/>
            <a:gdLst>
              <a:gd name="T0" fmla="*/ 0 w 40640"/>
              <a:gd name="T1" fmla="*/ 0 h 96519"/>
              <a:gd name="T2" fmla="*/ 40640 w 40640"/>
              <a:gd name="T3" fmla="*/ 96519 h 96519"/>
            </a:gdLst>
            <a:ahLst/>
            <a:cxnLst/>
            <a:rect l="T0" t="T1" r="T2" b="T3"/>
            <a:pathLst>
              <a:path w="40640" h="96519">
                <a:moveTo>
                  <a:pt x="21590" y="22860"/>
                </a:moveTo>
                <a:lnTo>
                  <a:pt x="16509" y="11429"/>
                </a:lnTo>
                <a:lnTo>
                  <a:pt x="12700" y="0"/>
                </a:lnTo>
                <a:lnTo>
                  <a:pt x="5080" y="0"/>
                </a:lnTo>
                <a:lnTo>
                  <a:pt x="2540" y="1269"/>
                </a:lnTo>
                <a:lnTo>
                  <a:pt x="0" y="3810"/>
                </a:lnTo>
                <a:lnTo>
                  <a:pt x="17780" y="49529"/>
                </a:lnTo>
                <a:lnTo>
                  <a:pt x="21590" y="62229"/>
                </a:lnTo>
                <a:lnTo>
                  <a:pt x="22859" y="73660"/>
                </a:lnTo>
                <a:lnTo>
                  <a:pt x="25400" y="86360"/>
                </a:lnTo>
                <a:lnTo>
                  <a:pt x="30480" y="96519"/>
                </a:lnTo>
                <a:lnTo>
                  <a:pt x="40640" y="91439"/>
                </a:lnTo>
                <a:lnTo>
                  <a:pt x="39369" y="80010"/>
                </a:lnTo>
                <a:lnTo>
                  <a:pt x="35559" y="68579"/>
                </a:lnTo>
                <a:lnTo>
                  <a:pt x="33019" y="55879"/>
                </a:lnTo>
                <a:lnTo>
                  <a:pt x="29209" y="44450"/>
                </a:lnTo>
                <a:lnTo>
                  <a:pt x="25400" y="34289"/>
                </a:lnTo>
                <a:lnTo>
                  <a:pt x="21590" y="228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2" name="object 40"/>
          <p:cNvSpPr>
            <a:spLocks noChangeArrowheads="1"/>
          </p:cNvSpPr>
          <p:nvPr/>
        </p:nvSpPr>
        <p:spPr bwMode="auto">
          <a:xfrm>
            <a:off x="828675" y="2873375"/>
            <a:ext cx="44450" cy="88900"/>
          </a:xfrm>
          <a:custGeom>
            <a:avLst/>
            <a:gdLst>
              <a:gd name="T0" fmla="*/ 0 w 44450"/>
              <a:gd name="T1" fmla="*/ 0 h 87629"/>
              <a:gd name="T2" fmla="*/ 44450 w 44450"/>
              <a:gd name="T3" fmla="*/ 87629 h 87629"/>
            </a:gdLst>
            <a:ahLst/>
            <a:cxnLst/>
            <a:rect l="T0" t="T1" r="T2" b="T3"/>
            <a:pathLst>
              <a:path w="44450" h="87629">
                <a:moveTo>
                  <a:pt x="12700" y="25400"/>
                </a:moveTo>
                <a:lnTo>
                  <a:pt x="16509" y="35560"/>
                </a:lnTo>
                <a:lnTo>
                  <a:pt x="20320" y="46989"/>
                </a:lnTo>
                <a:lnTo>
                  <a:pt x="22859" y="55879"/>
                </a:lnTo>
                <a:lnTo>
                  <a:pt x="26670" y="67310"/>
                </a:lnTo>
                <a:lnTo>
                  <a:pt x="30480" y="77469"/>
                </a:lnTo>
                <a:lnTo>
                  <a:pt x="34290" y="87629"/>
                </a:lnTo>
                <a:lnTo>
                  <a:pt x="36830" y="87629"/>
                </a:lnTo>
                <a:lnTo>
                  <a:pt x="40640" y="85089"/>
                </a:lnTo>
                <a:lnTo>
                  <a:pt x="41909" y="83819"/>
                </a:lnTo>
                <a:lnTo>
                  <a:pt x="44450" y="82550"/>
                </a:lnTo>
                <a:lnTo>
                  <a:pt x="43180" y="71119"/>
                </a:lnTo>
                <a:lnTo>
                  <a:pt x="39370" y="60960"/>
                </a:lnTo>
                <a:lnTo>
                  <a:pt x="35559" y="49529"/>
                </a:lnTo>
                <a:lnTo>
                  <a:pt x="30480" y="40639"/>
                </a:lnTo>
                <a:lnTo>
                  <a:pt x="26670" y="30479"/>
                </a:lnTo>
                <a:lnTo>
                  <a:pt x="20320" y="20319"/>
                </a:lnTo>
                <a:lnTo>
                  <a:pt x="15240" y="10160"/>
                </a:lnTo>
                <a:lnTo>
                  <a:pt x="10159" y="0"/>
                </a:lnTo>
                <a:lnTo>
                  <a:pt x="6350" y="0"/>
                </a:lnTo>
                <a:lnTo>
                  <a:pt x="3809" y="2539"/>
                </a:lnTo>
                <a:lnTo>
                  <a:pt x="0" y="6350"/>
                </a:lnTo>
                <a:lnTo>
                  <a:pt x="0" y="8889"/>
                </a:lnTo>
                <a:lnTo>
                  <a:pt x="6350" y="16510"/>
                </a:lnTo>
                <a:lnTo>
                  <a:pt x="12700" y="254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3" name="object 41"/>
          <p:cNvSpPr>
            <a:spLocks noChangeArrowheads="1"/>
          </p:cNvSpPr>
          <p:nvPr/>
        </p:nvSpPr>
        <p:spPr bwMode="auto">
          <a:xfrm>
            <a:off x="792163" y="2882900"/>
            <a:ext cx="52387" cy="85725"/>
          </a:xfrm>
          <a:custGeom>
            <a:avLst/>
            <a:gdLst>
              <a:gd name="T0" fmla="*/ 0 w 52070"/>
              <a:gd name="T1" fmla="*/ 0 h 85089"/>
              <a:gd name="T2" fmla="*/ 52070 w 52070"/>
              <a:gd name="T3" fmla="*/ 85089 h 85089"/>
            </a:gdLst>
            <a:ahLst/>
            <a:cxnLst/>
            <a:rect l="T0" t="T1" r="T2" b="T3"/>
            <a:pathLst>
              <a:path w="52070" h="85089">
                <a:moveTo>
                  <a:pt x="10160" y="12700"/>
                </a:moveTo>
                <a:lnTo>
                  <a:pt x="16510" y="21589"/>
                </a:lnTo>
                <a:lnTo>
                  <a:pt x="22860" y="31750"/>
                </a:lnTo>
                <a:lnTo>
                  <a:pt x="26670" y="41910"/>
                </a:lnTo>
                <a:lnTo>
                  <a:pt x="30479" y="53339"/>
                </a:lnTo>
                <a:lnTo>
                  <a:pt x="33020" y="63500"/>
                </a:lnTo>
                <a:lnTo>
                  <a:pt x="36829" y="74929"/>
                </a:lnTo>
                <a:lnTo>
                  <a:pt x="41910" y="85089"/>
                </a:lnTo>
                <a:lnTo>
                  <a:pt x="46989" y="85089"/>
                </a:lnTo>
                <a:lnTo>
                  <a:pt x="49529" y="83820"/>
                </a:lnTo>
                <a:lnTo>
                  <a:pt x="52070" y="82550"/>
                </a:lnTo>
                <a:lnTo>
                  <a:pt x="52070" y="72389"/>
                </a:lnTo>
                <a:lnTo>
                  <a:pt x="49529" y="59689"/>
                </a:lnTo>
                <a:lnTo>
                  <a:pt x="46989" y="48260"/>
                </a:lnTo>
                <a:lnTo>
                  <a:pt x="41910" y="38100"/>
                </a:lnTo>
                <a:lnTo>
                  <a:pt x="34289" y="27939"/>
                </a:lnTo>
                <a:lnTo>
                  <a:pt x="26670" y="17779"/>
                </a:lnTo>
                <a:lnTo>
                  <a:pt x="19050" y="8889"/>
                </a:lnTo>
                <a:lnTo>
                  <a:pt x="10160" y="0"/>
                </a:lnTo>
                <a:lnTo>
                  <a:pt x="0" y="0"/>
                </a:lnTo>
                <a:lnTo>
                  <a:pt x="0" y="5079"/>
                </a:lnTo>
                <a:lnTo>
                  <a:pt x="10160" y="127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4" name="object 42"/>
          <p:cNvSpPr>
            <a:spLocks noChangeArrowheads="1"/>
          </p:cNvSpPr>
          <p:nvPr/>
        </p:nvSpPr>
        <p:spPr bwMode="auto">
          <a:xfrm>
            <a:off x="434975" y="2900363"/>
            <a:ext cx="406400" cy="185737"/>
          </a:xfrm>
          <a:custGeom>
            <a:avLst/>
            <a:gdLst>
              <a:gd name="T0" fmla="*/ 0 w 406400"/>
              <a:gd name="T1" fmla="*/ 0 h 185420"/>
              <a:gd name="T2" fmla="*/ 406400 w 406400"/>
              <a:gd name="T3" fmla="*/ 185420 h 185420"/>
            </a:gdLst>
            <a:ahLst/>
            <a:cxnLst/>
            <a:rect l="T0" t="T1" r="T2" b="T3"/>
            <a:pathLst>
              <a:path w="406400" h="185420">
                <a:moveTo>
                  <a:pt x="341630" y="3810"/>
                </a:moveTo>
                <a:lnTo>
                  <a:pt x="344169" y="12700"/>
                </a:lnTo>
                <a:lnTo>
                  <a:pt x="349250" y="26670"/>
                </a:lnTo>
                <a:lnTo>
                  <a:pt x="355600" y="44450"/>
                </a:lnTo>
                <a:lnTo>
                  <a:pt x="361950" y="63500"/>
                </a:lnTo>
                <a:lnTo>
                  <a:pt x="365759" y="83820"/>
                </a:lnTo>
                <a:lnTo>
                  <a:pt x="368300" y="104140"/>
                </a:lnTo>
                <a:lnTo>
                  <a:pt x="369569" y="120650"/>
                </a:lnTo>
                <a:lnTo>
                  <a:pt x="358139" y="125730"/>
                </a:lnTo>
                <a:lnTo>
                  <a:pt x="344169" y="129540"/>
                </a:lnTo>
                <a:lnTo>
                  <a:pt x="331469" y="133350"/>
                </a:lnTo>
                <a:lnTo>
                  <a:pt x="317500" y="137160"/>
                </a:lnTo>
                <a:lnTo>
                  <a:pt x="303530" y="139700"/>
                </a:lnTo>
                <a:lnTo>
                  <a:pt x="290830" y="142240"/>
                </a:lnTo>
                <a:lnTo>
                  <a:pt x="276859" y="144780"/>
                </a:lnTo>
                <a:lnTo>
                  <a:pt x="262889" y="148590"/>
                </a:lnTo>
                <a:lnTo>
                  <a:pt x="3809" y="45720"/>
                </a:lnTo>
                <a:lnTo>
                  <a:pt x="5079" y="49530"/>
                </a:lnTo>
                <a:lnTo>
                  <a:pt x="5079" y="54610"/>
                </a:lnTo>
                <a:lnTo>
                  <a:pt x="3809" y="59690"/>
                </a:lnTo>
                <a:lnTo>
                  <a:pt x="0" y="63500"/>
                </a:lnTo>
                <a:lnTo>
                  <a:pt x="260350" y="166370"/>
                </a:lnTo>
                <a:lnTo>
                  <a:pt x="276859" y="163830"/>
                </a:lnTo>
                <a:lnTo>
                  <a:pt x="290830" y="160020"/>
                </a:lnTo>
                <a:lnTo>
                  <a:pt x="306069" y="157480"/>
                </a:lnTo>
                <a:lnTo>
                  <a:pt x="320039" y="154940"/>
                </a:lnTo>
                <a:lnTo>
                  <a:pt x="332739" y="152400"/>
                </a:lnTo>
                <a:lnTo>
                  <a:pt x="345439" y="149860"/>
                </a:lnTo>
                <a:lnTo>
                  <a:pt x="358139" y="148590"/>
                </a:lnTo>
                <a:lnTo>
                  <a:pt x="369569" y="147320"/>
                </a:lnTo>
                <a:lnTo>
                  <a:pt x="369569" y="153670"/>
                </a:lnTo>
                <a:lnTo>
                  <a:pt x="370839" y="157480"/>
                </a:lnTo>
                <a:lnTo>
                  <a:pt x="370839" y="163830"/>
                </a:lnTo>
                <a:lnTo>
                  <a:pt x="374650" y="168910"/>
                </a:lnTo>
                <a:lnTo>
                  <a:pt x="375919" y="173990"/>
                </a:lnTo>
                <a:lnTo>
                  <a:pt x="378459" y="179070"/>
                </a:lnTo>
                <a:lnTo>
                  <a:pt x="382269" y="182880"/>
                </a:lnTo>
                <a:lnTo>
                  <a:pt x="386079" y="185420"/>
                </a:lnTo>
                <a:lnTo>
                  <a:pt x="394969" y="185420"/>
                </a:lnTo>
                <a:lnTo>
                  <a:pt x="401319" y="184150"/>
                </a:lnTo>
                <a:lnTo>
                  <a:pt x="406400" y="180340"/>
                </a:lnTo>
                <a:lnTo>
                  <a:pt x="405129" y="161290"/>
                </a:lnTo>
                <a:lnTo>
                  <a:pt x="402590" y="142240"/>
                </a:lnTo>
                <a:lnTo>
                  <a:pt x="398779" y="123190"/>
                </a:lnTo>
                <a:lnTo>
                  <a:pt x="394969" y="104140"/>
                </a:lnTo>
                <a:lnTo>
                  <a:pt x="389890" y="85090"/>
                </a:lnTo>
                <a:lnTo>
                  <a:pt x="384809" y="67310"/>
                </a:lnTo>
                <a:lnTo>
                  <a:pt x="377189" y="49530"/>
                </a:lnTo>
                <a:lnTo>
                  <a:pt x="369569" y="31750"/>
                </a:lnTo>
                <a:lnTo>
                  <a:pt x="367030" y="26670"/>
                </a:lnTo>
                <a:lnTo>
                  <a:pt x="364489" y="21590"/>
                </a:lnTo>
                <a:lnTo>
                  <a:pt x="361950" y="16510"/>
                </a:lnTo>
                <a:lnTo>
                  <a:pt x="358139" y="11430"/>
                </a:lnTo>
                <a:lnTo>
                  <a:pt x="354330" y="7620"/>
                </a:lnTo>
                <a:lnTo>
                  <a:pt x="350519" y="3810"/>
                </a:lnTo>
                <a:lnTo>
                  <a:pt x="345439" y="1270"/>
                </a:lnTo>
                <a:lnTo>
                  <a:pt x="339089" y="0"/>
                </a:lnTo>
                <a:lnTo>
                  <a:pt x="341630" y="38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5" name="object 43"/>
          <p:cNvSpPr>
            <a:spLocks noChangeArrowheads="1"/>
          </p:cNvSpPr>
          <p:nvPr/>
        </p:nvSpPr>
        <p:spPr bwMode="auto">
          <a:xfrm>
            <a:off x="190500" y="2916238"/>
            <a:ext cx="1393825" cy="650875"/>
          </a:xfrm>
          <a:custGeom>
            <a:avLst/>
            <a:gdLst>
              <a:gd name="T0" fmla="*/ 0 w 1393190"/>
              <a:gd name="T1" fmla="*/ 0 h 651509"/>
              <a:gd name="T2" fmla="*/ 1393190 w 1393190"/>
              <a:gd name="T3" fmla="*/ 651509 h 651509"/>
            </a:gdLst>
            <a:ahLst/>
            <a:cxnLst/>
            <a:rect l="T0" t="T1" r="T2" b="T3"/>
            <a:pathLst>
              <a:path w="1393190" h="651509">
                <a:moveTo>
                  <a:pt x="1012190" y="435609"/>
                </a:moveTo>
                <a:lnTo>
                  <a:pt x="1019810" y="425450"/>
                </a:lnTo>
                <a:lnTo>
                  <a:pt x="1028700" y="414019"/>
                </a:lnTo>
                <a:lnTo>
                  <a:pt x="1036319" y="405129"/>
                </a:lnTo>
                <a:lnTo>
                  <a:pt x="1043940" y="393700"/>
                </a:lnTo>
                <a:lnTo>
                  <a:pt x="1051560" y="382269"/>
                </a:lnTo>
                <a:lnTo>
                  <a:pt x="1057910" y="370839"/>
                </a:lnTo>
                <a:lnTo>
                  <a:pt x="1062990" y="359409"/>
                </a:lnTo>
                <a:lnTo>
                  <a:pt x="1069340" y="364489"/>
                </a:lnTo>
                <a:lnTo>
                  <a:pt x="1075690" y="369569"/>
                </a:lnTo>
                <a:lnTo>
                  <a:pt x="1079500" y="375919"/>
                </a:lnTo>
                <a:lnTo>
                  <a:pt x="1083310" y="383539"/>
                </a:lnTo>
                <a:lnTo>
                  <a:pt x="1087120" y="392429"/>
                </a:lnTo>
                <a:lnTo>
                  <a:pt x="1088390" y="401319"/>
                </a:lnTo>
                <a:lnTo>
                  <a:pt x="1087120" y="410209"/>
                </a:lnTo>
                <a:lnTo>
                  <a:pt x="1082040" y="417829"/>
                </a:lnTo>
                <a:lnTo>
                  <a:pt x="1082040" y="427989"/>
                </a:lnTo>
                <a:lnTo>
                  <a:pt x="1083310" y="435609"/>
                </a:lnTo>
                <a:lnTo>
                  <a:pt x="1089660" y="436879"/>
                </a:lnTo>
                <a:lnTo>
                  <a:pt x="1102360" y="427989"/>
                </a:lnTo>
                <a:lnTo>
                  <a:pt x="1108710" y="414019"/>
                </a:lnTo>
                <a:lnTo>
                  <a:pt x="1109980" y="398779"/>
                </a:lnTo>
                <a:lnTo>
                  <a:pt x="1108710" y="382269"/>
                </a:lnTo>
                <a:lnTo>
                  <a:pt x="1106170" y="370839"/>
                </a:lnTo>
                <a:lnTo>
                  <a:pt x="1101090" y="359409"/>
                </a:lnTo>
                <a:lnTo>
                  <a:pt x="1096010" y="347979"/>
                </a:lnTo>
                <a:lnTo>
                  <a:pt x="1090930" y="337819"/>
                </a:lnTo>
                <a:lnTo>
                  <a:pt x="1087120" y="326389"/>
                </a:lnTo>
                <a:lnTo>
                  <a:pt x="1085850" y="317500"/>
                </a:lnTo>
                <a:lnTo>
                  <a:pt x="1085850" y="307339"/>
                </a:lnTo>
                <a:lnTo>
                  <a:pt x="1092200" y="295909"/>
                </a:lnTo>
                <a:lnTo>
                  <a:pt x="1169670" y="45719"/>
                </a:lnTo>
                <a:lnTo>
                  <a:pt x="1170940" y="44450"/>
                </a:lnTo>
                <a:lnTo>
                  <a:pt x="1174750" y="40639"/>
                </a:lnTo>
                <a:lnTo>
                  <a:pt x="1179830" y="35559"/>
                </a:lnTo>
                <a:lnTo>
                  <a:pt x="1184910" y="29209"/>
                </a:lnTo>
                <a:lnTo>
                  <a:pt x="1189990" y="21589"/>
                </a:lnTo>
                <a:lnTo>
                  <a:pt x="1193800" y="13969"/>
                </a:lnTo>
                <a:lnTo>
                  <a:pt x="1196340" y="8889"/>
                </a:lnTo>
                <a:lnTo>
                  <a:pt x="1196340" y="5079"/>
                </a:lnTo>
                <a:lnTo>
                  <a:pt x="1187450" y="1269"/>
                </a:lnTo>
                <a:lnTo>
                  <a:pt x="1179830" y="0"/>
                </a:lnTo>
                <a:lnTo>
                  <a:pt x="1170940" y="1269"/>
                </a:lnTo>
                <a:lnTo>
                  <a:pt x="1156970" y="8889"/>
                </a:lnTo>
                <a:lnTo>
                  <a:pt x="1144270" y="20319"/>
                </a:lnTo>
                <a:lnTo>
                  <a:pt x="1031240" y="335279"/>
                </a:lnTo>
                <a:lnTo>
                  <a:pt x="1021080" y="351789"/>
                </a:lnTo>
                <a:lnTo>
                  <a:pt x="1010919" y="369569"/>
                </a:lnTo>
                <a:lnTo>
                  <a:pt x="998219" y="384809"/>
                </a:lnTo>
                <a:lnTo>
                  <a:pt x="984250" y="398779"/>
                </a:lnTo>
                <a:lnTo>
                  <a:pt x="967740" y="412750"/>
                </a:lnTo>
                <a:lnTo>
                  <a:pt x="952500" y="424179"/>
                </a:lnTo>
                <a:lnTo>
                  <a:pt x="935990" y="435609"/>
                </a:lnTo>
                <a:lnTo>
                  <a:pt x="918210" y="444500"/>
                </a:lnTo>
                <a:lnTo>
                  <a:pt x="905510" y="445769"/>
                </a:lnTo>
                <a:lnTo>
                  <a:pt x="892810" y="447039"/>
                </a:lnTo>
                <a:lnTo>
                  <a:pt x="880110" y="445769"/>
                </a:lnTo>
                <a:lnTo>
                  <a:pt x="867410" y="444500"/>
                </a:lnTo>
                <a:lnTo>
                  <a:pt x="855980" y="440689"/>
                </a:lnTo>
                <a:lnTo>
                  <a:pt x="844550" y="436879"/>
                </a:lnTo>
                <a:lnTo>
                  <a:pt x="833119" y="433069"/>
                </a:lnTo>
                <a:lnTo>
                  <a:pt x="821690" y="427989"/>
                </a:lnTo>
                <a:lnTo>
                  <a:pt x="805180" y="412750"/>
                </a:lnTo>
                <a:lnTo>
                  <a:pt x="788669" y="398779"/>
                </a:lnTo>
                <a:lnTo>
                  <a:pt x="773430" y="381000"/>
                </a:lnTo>
                <a:lnTo>
                  <a:pt x="759460" y="364489"/>
                </a:lnTo>
                <a:lnTo>
                  <a:pt x="746760" y="346709"/>
                </a:lnTo>
                <a:lnTo>
                  <a:pt x="732790" y="328929"/>
                </a:lnTo>
                <a:lnTo>
                  <a:pt x="721360" y="311150"/>
                </a:lnTo>
                <a:lnTo>
                  <a:pt x="708660" y="292100"/>
                </a:lnTo>
                <a:lnTo>
                  <a:pt x="699769" y="274319"/>
                </a:lnTo>
                <a:lnTo>
                  <a:pt x="689610" y="257809"/>
                </a:lnTo>
                <a:lnTo>
                  <a:pt x="681990" y="245109"/>
                </a:lnTo>
                <a:lnTo>
                  <a:pt x="676910" y="232409"/>
                </a:lnTo>
                <a:lnTo>
                  <a:pt x="674369" y="220979"/>
                </a:lnTo>
                <a:lnTo>
                  <a:pt x="674369" y="208279"/>
                </a:lnTo>
                <a:lnTo>
                  <a:pt x="679450" y="196850"/>
                </a:lnTo>
                <a:lnTo>
                  <a:pt x="687069" y="182879"/>
                </a:lnTo>
                <a:lnTo>
                  <a:pt x="689610" y="177800"/>
                </a:lnTo>
                <a:lnTo>
                  <a:pt x="694690" y="173989"/>
                </a:lnTo>
                <a:lnTo>
                  <a:pt x="699769" y="168909"/>
                </a:lnTo>
                <a:lnTo>
                  <a:pt x="704850" y="163829"/>
                </a:lnTo>
                <a:lnTo>
                  <a:pt x="708660" y="158750"/>
                </a:lnTo>
                <a:lnTo>
                  <a:pt x="712469" y="154939"/>
                </a:lnTo>
                <a:lnTo>
                  <a:pt x="713740" y="148589"/>
                </a:lnTo>
                <a:lnTo>
                  <a:pt x="711200" y="143509"/>
                </a:lnTo>
                <a:lnTo>
                  <a:pt x="702310" y="147319"/>
                </a:lnTo>
                <a:lnTo>
                  <a:pt x="692150" y="151129"/>
                </a:lnTo>
                <a:lnTo>
                  <a:pt x="679450" y="157479"/>
                </a:lnTo>
                <a:lnTo>
                  <a:pt x="668019" y="163829"/>
                </a:lnTo>
                <a:lnTo>
                  <a:pt x="655319" y="170179"/>
                </a:lnTo>
                <a:lnTo>
                  <a:pt x="645160" y="176529"/>
                </a:lnTo>
                <a:lnTo>
                  <a:pt x="635000" y="182879"/>
                </a:lnTo>
                <a:lnTo>
                  <a:pt x="628650" y="189229"/>
                </a:lnTo>
                <a:lnTo>
                  <a:pt x="455930" y="243839"/>
                </a:lnTo>
                <a:lnTo>
                  <a:pt x="3810" y="110489"/>
                </a:lnTo>
                <a:lnTo>
                  <a:pt x="3810" y="128269"/>
                </a:lnTo>
                <a:lnTo>
                  <a:pt x="6350" y="133350"/>
                </a:lnTo>
                <a:lnTo>
                  <a:pt x="8889" y="133350"/>
                </a:lnTo>
                <a:lnTo>
                  <a:pt x="13970" y="135889"/>
                </a:lnTo>
                <a:lnTo>
                  <a:pt x="27939" y="139700"/>
                </a:lnTo>
                <a:lnTo>
                  <a:pt x="49529" y="146050"/>
                </a:lnTo>
                <a:lnTo>
                  <a:pt x="77470" y="154939"/>
                </a:lnTo>
                <a:lnTo>
                  <a:pt x="111760" y="165100"/>
                </a:lnTo>
                <a:lnTo>
                  <a:pt x="149860" y="177800"/>
                </a:lnTo>
                <a:lnTo>
                  <a:pt x="190500" y="190500"/>
                </a:lnTo>
                <a:lnTo>
                  <a:pt x="232409" y="203200"/>
                </a:lnTo>
                <a:lnTo>
                  <a:pt x="274320" y="215900"/>
                </a:lnTo>
                <a:lnTo>
                  <a:pt x="314959" y="228600"/>
                </a:lnTo>
                <a:lnTo>
                  <a:pt x="353059" y="238759"/>
                </a:lnTo>
                <a:lnTo>
                  <a:pt x="388620" y="248919"/>
                </a:lnTo>
                <a:lnTo>
                  <a:pt x="419100" y="255269"/>
                </a:lnTo>
                <a:lnTo>
                  <a:pt x="441959" y="260350"/>
                </a:lnTo>
                <a:lnTo>
                  <a:pt x="458470" y="264159"/>
                </a:lnTo>
                <a:lnTo>
                  <a:pt x="466090" y="264159"/>
                </a:lnTo>
                <a:lnTo>
                  <a:pt x="629919" y="210819"/>
                </a:lnTo>
                <a:lnTo>
                  <a:pt x="640080" y="213359"/>
                </a:lnTo>
                <a:lnTo>
                  <a:pt x="645160" y="223519"/>
                </a:lnTo>
                <a:lnTo>
                  <a:pt x="646430" y="236219"/>
                </a:lnTo>
                <a:lnTo>
                  <a:pt x="650240" y="248919"/>
                </a:lnTo>
                <a:lnTo>
                  <a:pt x="455930" y="312419"/>
                </a:lnTo>
                <a:lnTo>
                  <a:pt x="0" y="156209"/>
                </a:lnTo>
                <a:lnTo>
                  <a:pt x="0" y="176529"/>
                </a:lnTo>
                <a:lnTo>
                  <a:pt x="6350" y="179069"/>
                </a:lnTo>
                <a:lnTo>
                  <a:pt x="20320" y="182879"/>
                </a:lnTo>
                <a:lnTo>
                  <a:pt x="43179" y="190500"/>
                </a:lnTo>
                <a:lnTo>
                  <a:pt x="71120" y="200659"/>
                </a:lnTo>
                <a:lnTo>
                  <a:pt x="106679" y="212089"/>
                </a:lnTo>
                <a:lnTo>
                  <a:pt x="144779" y="224789"/>
                </a:lnTo>
                <a:lnTo>
                  <a:pt x="186690" y="237489"/>
                </a:lnTo>
                <a:lnTo>
                  <a:pt x="229870" y="251459"/>
                </a:lnTo>
                <a:lnTo>
                  <a:pt x="273050" y="266700"/>
                </a:lnTo>
                <a:lnTo>
                  <a:pt x="313690" y="280669"/>
                </a:lnTo>
                <a:lnTo>
                  <a:pt x="353059" y="293369"/>
                </a:lnTo>
                <a:lnTo>
                  <a:pt x="388620" y="306069"/>
                </a:lnTo>
                <a:lnTo>
                  <a:pt x="419100" y="317500"/>
                </a:lnTo>
                <a:lnTo>
                  <a:pt x="441959" y="323850"/>
                </a:lnTo>
                <a:lnTo>
                  <a:pt x="457200" y="330200"/>
                </a:lnTo>
                <a:lnTo>
                  <a:pt x="463550" y="332739"/>
                </a:lnTo>
                <a:lnTo>
                  <a:pt x="656590" y="273050"/>
                </a:lnTo>
                <a:lnTo>
                  <a:pt x="660400" y="283209"/>
                </a:lnTo>
                <a:lnTo>
                  <a:pt x="665480" y="295909"/>
                </a:lnTo>
                <a:lnTo>
                  <a:pt x="670560" y="306069"/>
                </a:lnTo>
                <a:lnTo>
                  <a:pt x="675640" y="317500"/>
                </a:lnTo>
                <a:lnTo>
                  <a:pt x="681990" y="326389"/>
                </a:lnTo>
                <a:lnTo>
                  <a:pt x="687069" y="336550"/>
                </a:lnTo>
                <a:lnTo>
                  <a:pt x="692150" y="347979"/>
                </a:lnTo>
                <a:lnTo>
                  <a:pt x="697230" y="358139"/>
                </a:lnTo>
                <a:lnTo>
                  <a:pt x="687069" y="360679"/>
                </a:lnTo>
                <a:lnTo>
                  <a:pt x="675640" y="363219"/>
                </a:lnTo>
                <a:lnTo>
                  <a:pt x="665480" y="365759"/>
                </a:lnTo>
                <a:lnTo>
                  <a:pt x="655319" y="368300"/>
                </a:lnTo>
                <a:lnTo>
                  <a:pt x="645160" y="370839"/>
                </a:lnTo>
                <a:lnTo>
                  <a:pt x="633730" y="374650"/>
                </a:lnTo>
                <a:lnTo>
                  <a:pt x="623569" y="377189"/>
                </a:lnTo>
                <a:lnTo>
                  <a:pt x="613410" y="379729"/>
                </a:lnTo>
                <a:lnTo>
                  <a:pt x="603250" y="383539"/>
                </a:lnTo>
                <a:lnTo>
                  <a:pt x="593090" y="387350"/>
                </a:lnTo>
                <a:lnTo>
                  <a:pt x="582930" y="391159"/>
                </a:lnTo>
                <a:lnTo>
                  <a:pt x="572770" y="394969"/>
                </a:lnTo>
                <a:lnTo>
                  <a:pt x="562610" y="398779"/>
                </a:lnTo>
                <a:lnTo>
                  <a:pt x="553720" y="403859"/>
                </a:lnTo>
                <a:lnTo>
                  <a:pt x="543560" y="407669"/>
                </a:lnTo>
                <a:lnTo>
                  <a:pt x="534670" y="412750"/>
                </a:lnTo>
                <a:lnTo>
                  <a:pt x="511809" y="427989"/>
                </a:lnTo>
                <a:lnTo>
                  <a:pt x="491490" y="444500"/>
                </a:lnTo>
                <a:lnTo>
                  <a:pt x="472440" y="462279"/>
                </a:lnTo>
                <a:lnTo>
                  <a:pt x="457200" y="482600"/>
                </a:lnTo>
                <a:lnTo>
                  <a:pt x="443230" y="502919"/>
                </a:lnTo>
                <a:lnTo>
                  <a:pt x="434340" y="527050"/>
                </a:lnTo>
                <a:lnTo>
                  <a:pt x="429259" y="551179"/>
                </a:lnTo>
                <a:lnTo>
                  <a:pt x="429259" y="577850"/>
                </a:lnTo>
                <a:lnTo>
                  <a:pt x="431800" y="585469"/>
                </a:lnTo>
                <a:lnTo>
                  <a:pt x="434340" y="593089"/>
                </a:lnTo>
                <a:lnTo>
                  <a:pt x="436880" y="600709"/>
                </a:lnTo>
                <a:lnTo>
                  <a:pt x="443230" y="604519"/>
                </a:lnTo>
                <a:lnTo>
                  <a:pt x="447040" y="594359"/>
                </a:lnTo>
                <a:lnTo>
                  <a:pt x="450850" y="582929"/>
                </a:lnTo>
                <a:lnTo>
                  <a:pt x="455930" y="572769"/>
                </a:lnTo>
                <a:lnTo>
                  <a:pt x="461009" y="561339"/>
                </a:lnTo>
                <a:lnTo>
                  <a:pt x="464820" y="551179"/>
                </a:lnTo>
                <a:lnTo>
                  <a:pt x="471170" y="541019"/>
                </a:lnTo>
                <a:lnTo>
                  <a:pt x="477520" y="529589"/>
                </a:lnTo>
                <a:lnTo>
                  <a:pt x="483870" y="520700"/>
                </a:lnTo>
                <a:lnTo>
                  <a:pt x="494030" y="506729"/>
                </a:lnTo>
                <a:lnTo>
                  <a:pt x="506730" y="494029"/>
                </a:lnTo>
                <a:lnTo>
                  <a:pt x="518159" y="481329"/>
                </a:lnTo>
                <a:lnTo>
                  <a:pt x="530860" y="468629"/>
                </a:lnTo>
                <a:lnTo>
                  <a:pt x="544830" y="458469"/>
                </a:lnTo>
                <a:lnTo>
                  <a:pt x="557530" y="447039"/>
                </a:lnTo>
                <a:lnTo>
                  <a:pt x="571500" y="436879"/>
                </a:lnTo>
                <a:lnTo>
                  <a:pt x="586740" y="427989"/>
                </a:lnTo>
                <a:lnTo>
                  <a:pt x="601980" y="419100"/>
                </a:lnTo>
                <a:lnTo>
                  <a:pt x="615950" y="411479"/>
                </a:lnTo>
                <a:lnTo>
                  <a:pt x="632460" y="405129"/>
                </a:lnTo>
                <a:lnTo>
                  <a:pt x="647700" y="398779"/>
                </a:lnTo>
                <a:lnTo>
                  <a:pt x="664210" y="393700"/>
                </a:lnTo>
                <a:lnTo>
                  <a:pt x="679450" y="388619"/>
                </a:lnTo>
                <a:lnTo>
                  <a:pt x="697230" y="384809"/>
                </a:lnTo>
                <a:lnTo>
                  <a:pt x="713740" y="382269"/>
                </a:lnTo>
                <a:lnTo>
                  <a:pt x="728980" y="396239"/>
                </a:lnTo>
                <a:lnTo>
                  <a:pt x="742950" y="410209"/>
                </a:lnTo>
                <a:lnTo>
                  <a:pt x="759460" y="424179"/>
                </a:lnTo>
                <a:lnTo>
                  <a:pt x="775969" y="438150"/>
                </a:lnTo>
                <a:lnTo>
                  <a:pt x="793750" y="450850"/>
                </a:lnTo>
                <a:lnTo>
                  <a:pt x="810260" y="461009"/>
                </a:lnTo>
                <a:lnTo>
                  <a:pt x="828040" y="471169"/>
                </a:lnTo>
                <a:lnTo>
                  <a:pt x="847090" y="478789"/>
                </a:lnTo>
                <a:lnTo>
                  <a:pt x="834390" y="500379"/>
                </a:lnTo>
                <a:lnTo>
                  <a:pt x="826769" y="527050"/>
                </a:lnTo>
                <a:lnTo>
                  <a:pt x="822960" y="551179"/>
                </a:lnTo>
                <a:lnTo>
                  <a:pt x="822960" y="557529"/>
                </a:lnTo>
                <a:lnTo>
                  <a:pt x="831850" y="544829"/>
                </a:lnTo>
                <a:lnTo>
                  <a:pt x="842010" y="530859"/>
                </a:lnTo>
                <a:lnTo>
                  <a:pt x="853440" y="516889"/>
                </a:lnTo>
                <a:lnTo>
                  <a:pt x="866140" y="505459"/>
                </a:lnTo>
                <a:lnTo>
                  <a:pt x="880110" y="495300"/>
                </a:lnTo>
                <a:lnTo>
                  <a:pt x="895350" y="487679"/>
                </a:lnTo>
                <a:lnTo>
                  <a:pt x="910590" y="481329"/>
                </a:lnTo>
                <a:lnTo>
                  <a:pt x="928369" y="478789"/>
                </a:lnTo>
                <a:lnTo>
                  <a:pt x="934719" y="476250"/>
                </a:lnTo>
                <a:lnTo>
                  <a:pt x="941069" y="473709"/>
                </a:lnTo>
                <a:lnTo>
                  <a:pt x="948690" y="469900"/>
                </a:lnTo>
                <a:lnTo>
                  <a:pt x="955040" y="467359"/>
                </a:lnTo>
                <a:lnTo>
                  <a:pt x="961390" y="464819"/>
                </a:lnTo>
                <a:lnTo>
                  <a:pt x="967740" y="464819"/>
                </a:lnTo>
                <a:lnTo>
                  <a:pt x="972819" y="467359"/>
                </a:lnTo>
                <a:lnTo>
                  <a:pt x="977900" y="471169"/>
                </a:lnTo>
                <a:lnTo>
                  <a:pt x="990600" y="492759"/>
                </a:lnTo>
                <a:lnTo>
                  <a:pt x="1004569" y="513079"/>
                </a:lnTo>
                <a:lnTo>
                  <a:pt x="1018540" y="533400"/>
                </a:lnTo>
                <a:lnTo>
                  <a:pt x="1035050" y="551179"/>
                </a:lnTo>
                <a:lnTo>
                  <a:pt x="1052830" y="568959"/>
                </a:lnTo>
                <a:lnTo>
                  <a:pt x="1071880" y="585469"/>
                </a:lnTo>
                <a:lnTo>
                  <a:pt x="1093470" y="599439"/>
                </a:lnTo>
                <a:lnTo>
                  <a:pt x="1116330" y="613409"/>
                </a:lnTo>
                <a:lnTo>
                  <a:pt x="1140460" y="624839"/>
                </a:lnTo>
                <a:lnTo>
                  <a:pt x="1165860" y="633729"/>
                </a:lnTo>
                <a:lnTo>
                  <a:pt x="1193800" y="642619"/>
                </a:lnTo>
                <a:lnTo>
                  <a:pt x="1223010" y="647700"/>
                </a:lnTo>
                <a:lnTo>
                  <a:pt x="1256030" y="651509"/>
                </a:lnTo>
                <a:lnTo>
                  <a:pt x="1290320" y="651509"/>
                </a:lnTo>
                <a:lnTo>
                  <a:pt x="1325880" y="650239"/>
                </a:lnTo>
                <a:lnTo>
                  <a:pt x="1363980" y="645159"/>
                </a:lnTo>
                <a:lnTo>
                  <a:pt x="1375410" y="640079"/>
                </a:lnTo>
                <a:lnTo>
                  <a:pt x="1380490" y="638809"/>
                </a:lnTo>
                <a:lnTo>
                  <a:pt x="1384300" y="637539"/>
                </a:lnTo>
                <a:lnTo>
                  <a:pt x="1388110" y="636269"/>
                </a:lnTo>
                <a:lnTo>
                  <a:pt x="1391920" y="632459"/>
                </a:lnTo>
                <a:lnTo>
                  <a:pt x="1393190" y="629919"/>
                </a:lnTo>
                <a:lnTo>
                  <a:pt x="1367790" y="629919"/>
                </a:lnTo>
                <a:lnTo>
                  <a:pt x="1355090" y="631189"/>
                </a:lnTo>
                <a:lnTo>
                  <a:pt x="1342390" y="632459"/>
                </a:lnTo>
                <a:lnTo>
                  <a:pt x="1304290" y="632459"/>
                </a:lnTo>
                <a:lnTo>
                  <a:pt x="1290320" y="631189"/>
                </a:lnTo>
                <a:lnTo>
                  <a:pt x="1268730" y="628650"/>
                </a:lnTo>
                <a:lnTo>
                  <a:pt x="1247140" y="623569"/>
                </a:lnTo>
                <a:lnTo>
                  <a:pt x="1225550" y="617219"/>
                </a:lnTo>
                <a:lnTo>
                  <a:pt x="1205230" y="610869"/>
                </a:lnTo>
                <a:lnTo>
                  <a:pt x="1184910" y="601979"/>
                </a:lnTo>
                <a:lnTo>
                  <a:pt x="1164590" y="593089"/>
                </a:lnTo>
                <a:lnTo>
                  <a:pt x="1145540" y="582929"/>
                </a:lnTo>
                <a:lnTo>
                  <a:pt x="1126490" y="571500"/>
                </a:lnTo>
                <a:lnTo>
                  <a:pt x="1108710" y="557529"/>
                </a:lnTo>
                <a:lnTo>
                  <a:pt x="1090930" y="544829"/>
                </a:lnTo>
                <a:lnTo>
                  <a:pt x="1074420" y="529589"/>
                </a:lnTo>
                <a:lnTo>
                  <a:pt x="1059180" y="514350"/>
                </a:lnTo>
                <a:lnTo>
                  <a:pt x="1042669" y="499109"/>
                </a:lnTo>
                <a:lnTo>
                  <a:pt x="1028700" y="481329"/>
                </a:lnTo>
                <a:lnTo>
                  <a:pt x="1014730" y="463550"/>
                </a:lnTo>
                <a:lnTo>
                  <a:pt x="1002030" y="444500"/>
                </a:lnTo>
                <a:lnTo>
                  <a:pt x="1012190" y="43560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6" name="object 44"/>
          <p:cNvSpPr>
            <a:spLocks noChangeArrowheads="1"/>
          </p:cNvSpPr>
          <p:nvPr/>
        </p:nvSpPr>
        <p:spPr bwMode="auto">
          <a:xfrm>
            <a:off x="1363663" y="2919413"/>
            <a:ext cx="577850" cy="701675"/>
          </a:xfrm>
          <a:custGeom>
            <a:avLst/>
            <a:gdLst>
              <a:gd name="T0" fmla="*/ 0 w 577850"/>
              <a:gd name="T1" fmla="*/ 0 h 701040"/>
              <a:gd name="T2" fmla="*/ 577850 w 577850"/>
              <a:gd name="T3" fmla="*/ 701040 h 701040"/>
            </a:gdLst>
            <a:ahLst/>
            <a:cxnLst/>
            <a:rect l="T0" t="T1" r="T2" b="T3"/>
            <a:pathLst>
              <a:path w="577850" h="701040">
                <a:moveTo>
                  <a:pt x="1269" y="411480"/>
                </a:moveTo>
                <a:lnTo>
                  <a:pt x="7619" y="454660"/>
                </a:lnTo>
                <a:lnTo>
                  <a:pt x="13969" y="469900"/>
                </a:lnTo>
                <a:lnTo>
                  <a:pt x="21589" y="482600"/>
                </a:lnTo>
                <a:lnTo>
                  <a:pt x="31750" y="492760"/>
                </a:lnTo>
                <a:lnTo>
                  <a:pt x="43179" y="504190"/>
                </a:lnTo>
                <a:lnTo>
                  <a:pt x="55879" y="513080"/>
                </a:lnTo>
                <a:lnTo>
                  <a:pt x="69850" y="520700"/>
                </a:lnTo>
                <a:lnTo>
                  <a:pt x="83819" y="527050"/>
                </a:lnTo>
                <a:lnTo>
                  <a:pt x="97789" y="532130"/>
                </a:lnTo>
                <a:lnTo>
                  <a:pt x="109219" y="534670"/>
                </a:lnTo>
                <a:lnTo>
                  <a:pt x="119379" y="538480"/>
                </a:lnTo>
                <a:lnTo>
                  <a:pt x="130809" y="539750"/>
                </a:lnTo>
                <a:lnTo>
                  <a:pt x="140969" y="541020"/>
                </a:lnTo>
                <a:lnTo>
                  <a:pt x="151129" y="542290"/>
                </a:lnTo>
                <a:lnTo>
                  <a:pt x="160019" y="543560"/>
                </a:lnTo>
                <a:lnTo>
                  <a:pt x="170179" y="543560"/>
                </a:lnTo>
                <a:lnTo>
                  <a:pt x="180339" y="542290"/>
                </a:lnTo>
                <a:lnTo>
                  <a:pt x="190500" y="542290"/>
                </a:lnTo>
                <a:lnTo>
                  <a:pt x="200659" y="541020"/>
                </a:lnTo>
                <a:lnTo>
                  <a:pt x="210819" y="538480"/>
                </a:lnTo>
                <a:lnTo>
                  <a:pt x="220979" y="537210"/>
                </a:lnTo>
                <a:lnTo>
                  <a:pt x="231139" y="534670"/>
                </a:lnTo>
                <a:lnTo>
                  <a:pt x="241300" y="532130"/>
                </a:lnTo>
                <a:lnTo>
                  <a:pt x="251459" y="529590"/>
                </a:lnTo>
                <a:lnTo>
                  <a:pt x="262889" y="525780"/>
                </a:lnTo>
                <a:lnTo>
                  <a:pt x="264159" y="520700"/>
                </a:lnTo>
                <a:lnTo>
                  <a:pt x="265430" y="514350"/>
                </a:lnTo>
                <a:lnTo>
                  <a:pt x="265430" y="509270"/>
                </a:lnTo>
                <a:lnTo>
                  <a:pt x="262889" y="505460"/>
                </a:lnTo>
                <a:lnTo>
                  <a:pt x="251459" y="508000"/>
                </a:lnTo>
                <a:lnTo>
                  <a:pt x="240029" y="510540"/>
                </a:lnTo>
                <a:lnTo>
                  <a:pt x="229869" y="513080"/>
                </a:lnTo>
                <a:lnTo>
                  <a:pt x="219709" y="515620"/>
                </a:lnTo>
                <a:lnTo>
                  <a:pt x="209550" y="516890"/>
                </a:lnTo>
                <a:lnTo>
                  <a:pt x="200659" y="518160"/>
                </a:lnTo>
                <a:lnTo>
                  <a:pt x="170179" y="518160"/>
                </a:lnTo>
                <a:lnTo>
                  <a:pt x="160019" y="516890"/>
                </a:lnTo>
                <a:lnTo>
                  <a:pt x="149859" y="515620"/>
                </a:lnTo>
                <a:lnTo>
                  <a:pt x="138429" y="513080"/>
                </a:lnTo>
                <a:lnTo>
                  <a:pt x="127000" y="510540"/>
                </a:lnTo>
                <a:lnTo>
                  <a:pt x="114300" y="506730"/>
                </a:lnTo>
                <a:lnTo>
                  <a:pt x="101600" y="501650"/>
                </a:lnTo>
                <a:lnTo>
                  <a:pt x="87629" y="496570"/>
                </a:lnTo>
                <a:lnTo>
                  <a:pt x="72389" y="486410"/>
                </a:lnTo>
                <a:lnTo>
                  <a:pt x="59689" y="472440"/>
                </a:lnTo>
                <a:lnTo>
                  <a:pt x="50800" y="455930"/>
                </a:lnTo>
                <a:lnTo>
                  <a:pt x="44450" y="438150"/>
                </a:lnTo>
                <a:lnTo>
                  <a:pt x="40639" y="419100"/>
                </a:lnTo>
                <a:lnTo>
                  <a:pt x="38100" y="401320"/>
                </a:lnTo>
                <a:lnTo>
                  <a:pt x="36829" y="381000"/>
                </a:lnTo>
                <a:lnTo>
                  <a:pt x="35559" y="360680"/>
                </a:lnTo>
                <a:lnTo>
                  <a:pt x="57150" y="220980"/>
                </a:lnTo>
                <a:lnTo>
                  <a:pt x="66039" y="200660"/>
                </a:lnTo>
                <a:lnTo>
                  <a:pt x="72389" y="181610"/>
                </a:lnTo>
                <a:lnTo>
                  <a:pt x="78739" y="163830"/>
                </a:lnTo>
                <a:lnTo>
                  <a:pt x="86359" y="146050"/>
                </a:lnTo>
                <a:lnTo>
                  <a:pt x="97789" y="129540"/>
                </a:lnTo>
                <a:lnTo>
                  <a:pt x="114300" y="113030"/>
                </a:lnTo>
                <a:lnTo>
                  <a:pt x="135889" y="97790"/>
                </a:lnTo>
                <a:lnTo>
                  <a:pt x="163829" y="82550"/>
                </a:lnTo>
                <a:lnTo>
                  <a:pt x="184150" y="72390"/>
                </a:lnTo>
                <a:lnTo>
                  <a:pt x="204469" y="64770"/>
                </a:lnTo>
                <a:lnTo>
                  <a:pt x="224789" y="57150"/>
                </a:lnTo>
                <a:lnTo>
                  <a:pt x="245109" y="50800"/>
                </a:lnTo>
                <a:lnTo>
                  <a:pt x="265430" y="44450"/>
                </a:lnTo>
                <a:lnTo>
                  <a:pt x="288289" y="38100"/>
                </a:lnTo>
                <a:lnTo>
                  <a:pt x="308609" y="34290"/>
                </a:lnTo>
                <a:lnTo>
                  <a:pt x="331469" y="29210"/>
                </a:lnTo>
                <a:lnTo>
                  <a:pt x="351789" y="26670"/>
                </a:lnTo>
                <a:lnTo>
                  <a:pt x="375919" y="24130"/>
                </a:lnTo>
                <a:lnTo>
                  <a:pt x="397509" y="22860"/>
                </a:lnTo>
                <a:lnTo>
                  <a:pt x="419100" y="22860"/>
                </a:lnTo>
                <a:lnTo>
                  <a:pt x="441959" y="24130"/>
                </a:lnTo>
                <a:lnTo>
                  <a:pt x="463550" y="25400"/>
                </a:lnTo>
                <a:lnTo>
                  <a:pt x="486409" y="29210"/>
                </a:lnTo>
                <a:lnTo>
                  <a:pt x="509269" y="34290"/>
                </a:lnTo>
                <a:lnTo>
                  <a:pt x="521969" y="45720"/>
                </a:lnTo>
                <a:lnTo>
                  <a:pt x="533400" y="59690"/>
                </a:lnTo>
                <a:lnTo>
                  <a:pt x="541019" y="76200"/>
                </a:lnTo>
                <a:lnTo>
                  <a:pt x="547369" y="91440"/>
                </a:lnTo>
                <a:lnTo>
                  <a:pt x="552450" y="107950"/>
                </a:lnTo>
                <a:lnTo>
                  <a:pt x="556259" y="124460"/>
                </a:lnTo>
                <a:lnTo>
                  <a:pt x="557530" y="138430"/>
                </a:lnTo>
                <a:lnTo>
                  <a:pt x="558800" y="152400"/>
                </a:lnTo>
                <a:lnTo>
                  <a:pt x="556259" y="200660"/>
                </a:lnTo>
                <a:lnTo>
                  <a:pt x="549909" y="269240"/>
                </a:lnTo>
                <a:lnTo>
                  <a:pt x="543559" y="334010"/>
                </a:lnTo>
                <a:lnTo>
                  <a:pt x="539750" y="361950"/>
                </a:lnTo>
                <a:lnTo>
                  <a:pt x="534669" y="374650"/>
                </a:lnTo>
                <a:lnTo>
                  <a:pt x="525780" y="387350"/>
                </a:lnTo>
                <a:lnTo>
                  <a:pt x="514350" y="397510"/>
                </a:lnTo>
                <a:lnTo>
                  <a:pt x="501650" y="407670"/>
                </a:lnTo>
                <a:lnTo>
                  <a:pt x="486409" y="416560"/>
                </a:lnTo>
                <a:lnTo>
                  <a:pt x="473709" y="424180"/>
                </a:lnTo>
                <a:lnTo>
                  <a:pt x="459739" y="430530"/>
                </a:lnTo>
                <a:lnTo>
                  <a:pt x="445769" y="435610"/>
                </a:lnTo>
                <a:lnTo>
                  <a:pt x="491489" y="157480"/>
                </a:lnTo>
                <a:lnTo>
                  <a:pt x="474980" y="149860"/>
                </a:lnTo>
                <a:lnTo>
                  <a:pt x="458469" y="146050"/>
                </a:lnTo>
                <a:lnTo>
                  <a:pt x="439419" y="144780"/>
                </a:lnTo>
                <a:lnTo>
                  <a:pt x="422909" y="146050"/>
                </a:lnTo>
                <a:lnTo>
                  <a:pt x="405130" y="149860"/>
                </a:lnTo>
                <a:lnTo>
                  <a:pt x="387350" y="153670"/>
                </a:lnTo>
                <a:lnTo>
                  <a:pt x="370839" y="160020"/>
                </a:lnTo>
                <a:lnTo>
                  <a:pt x="341630" y="210820"/>
                </a:lnTo>
                <a:lnTo>
                  <a:pt x="326389" y="280670"/>
                </a:lnTo>
                <a:lnTo>
                  <a:pt x="311150" y="367030"/>
                </a:lnTo>
                <a:lnTo>
                  <a:pt x="295909" y="459740"/>
                </a:lnTo>
                <a:lnTo>
                  <a:pt x="281939" y="551180"/>
                </a:lnTo>
                <a:lnTo>
                  <a:pt x="271780" y="627380"/>
                </a:lnTo>
                <a:lnTo>
                  <a:pt x="265430" y="680720"/>
                </a:lnTo>
                <a:lnTo>
                  <a:pt x="261619" y="701040"/>
                </a:lnTo>
                <a:lnTo>
                  <a:pt x="284480" y="701040"/>
                </a:lnTo>
                <a:lnTo>
                  <a:pt x="361950" y="186690"/>
                </a:lnTo>
                <a:lnTo>
                  <a:pt x="372109" y="181610"/>
                </a:lnTo>
                <a:lnTo>
                  <a:pt x="384809" y="179070"/>
                </a:lnTo>
                <a:lnTo>
                  <a:pt x="398780" y="173990"/>
                </a:lnTo>
                <a:lnTo>
                  <a:pt x="416559" y="170180"/>
                </a:lnTo>
                <a:lnTo>
                  <a:pt x="433069" y="166370"/>
                </a:lnTo>
                <a:lnTo>
                  <a:pt x="448309" y="165100"/>
                </a:lnTo>
                <a:lnTo>
                  <a:pt x="461009" y="165100"/>
                </a:lnTo>
                <a:lnTo>
                  <a:pt x="469900" y="166370"/>
                </a:lnTo>
                <a:lnTo>
                  <a:pt x="382269" y="701040"/>
                </a:lnTo>
                <a:lnTo>
                  <a:pt x="402589" y="701040"/>
                </a:lnTo>
                <a:lnTo>
                  <a:pt x="441959" y="472440"/>
                </a:lnTo>
                <a:lnTo>
                  <a:pt x="452119" y="468630"/>
                </a:lnTo>
                <a:lnTo>
                  <a:pt x="462280" y="463550"/>
                </a:lnTo>
                <a:lnTo>
                  <a:pt x="471169" y="459740"/>
                </a:lnTo>
                <a:lnTo>
                  <a:pt x="481330" y="453390"/>
                </a:lnTo>
                <a:lnTo>
                  <a:pt x="490219" y="448310"/>
                </a:lnTo>
                <a:lnTo>
                  <a:pt x="500380" y="441960"/>
                </a:lnTo>
                <a:lnTo>
                  <a:pt x="510539" y="435610"/>
                </a:lnTo>
                <a:lnTo>
                  <a:pt x="519430" y="430530"/>
                </a:lnTo>
                <a:lnTo>
                  <a:pt x="537209" y="416560"/>
                </a:lnTo>
                <a:lnTo>
                  <a:pt x="549909" y="401320"/>
                </a:lnTo>
                <a:lnTo>
                  <a:pt x="560069" y="383540"/>
                </a:lnTo>
                <a:lnTo>
                  <a:pt x="566419" y="364490"/>
                </a:lnTo>
                <a:lnTo>
                  <a:pt x="570230" y="344170"/>
                </a:lnTo>
                <a:lnTo>
                  <a:pt x="571500" y="322580"/>
                </a:lnTo>
                <a:lnTo>
                  <a:pt x="572769" y="303530"/>
                </a:lnTo>
                <a:lnTo>
                  <a:pt x="574039" y="280670"/>
                </a:lnTo>
                <a:lnTo>
                  <a:pt x="574039" y="254000"/>
                </a:lnTo>
                <a:lnTo>
                  <a:pt x="575309" y="224790"/>
                </a:lnTo>
                <a:lnTo>
                  <a:pt x="577850" y="193040"/>
                </a:lnTo>
                <a:lnTo>
                  <a:pt x="577850" y="161290"/>
                </a:lnTo>
                <a:lnTo>
                  <a:pt x="576580" y="132080"/>
                </a:lnTo>
                <a:lnTo>
                  <a:pt x="574039" y="101600"/>
                </a:lnTo>
                <a:lnTo>
                  <a:pt x="567689" y="76200"/>
                </a:lnTo>
                <a:lnTo>
                  <a:pt x="558800" y="53340"/>
                </a:lnTo>
                <a:lnTo>
                  <a:pt x="547369" y="38100"/>
                </a:lnTo>
                <a:lnTo>
                  <a:pt x="533400" y="25400"/>
                </a:lnTo>
                <a:lnTo>
                  <a:pt x="519430" y="16510"/>
                </a:lnTo>
                <a:lnTo>
                  <a:pt x="502919" y="10160"/>
                </a:lnTo>
                <a:lnTo>
                  <a:pt x="483869" y="5080"/>
                </a:lnTo>
                <a:lnTo>
                  <a:pt x="464819" y="1270"/>
                </a:lnTo>
                <a:lnTo>
                  <a:pt x="444500" y="0"/>
                </a:lnTo>
                <a:lnTo>
                  <a:pt x="412750" y="0"/>
                </a:lnTo>
                <a:lnTo>
                  <a:pt x="398780" y="1270"/>
                </a:lnTo>
                <a:lnTo>
                  <a:pt x="384809" y="2540"/>
                </a:lnTo>
                <a:lnTo>
                  <a:pt x="368300" y="3810"/>
                </a:lnTo>
                <a:lnTo>
                  <a:pt x="351789" y="7620"/>
                </a:lnTo>
                <a:lnTo>
                  <a:pt x="334009" y="10160"/>
                </a:lnTo>
                <a:lnTo>
                  <a:pt x="317500" y="12700"/>
                </a:lnTo>
                <a:lnTo>
                  <a:pt x="299719" y="15240"/>
                </a:lnTo>
                <a:lnTo>
                  <a:pt x="283209" y="17780"/>
                </a:lnTo>
                <a:lnTo>
                  <a:pt x="267969" y="20320"/>
                </a:lnTo>
                <a:lnTo>
                  <a:pt x="255269" y="22860"/>
                </a:lnTo>
                <a:lnTo>
                  <a:pt x="241300" y="25400"/>
                </a:lnTo>
                <a:lnTo>
                  <a:pt x="231139" y="27940"/>
                </a:lnTo>
                <a:lnTo>
                  <a:pt x="224789" y="29210"/>
                </a:lnTo>
                <a:lnTo>
                  <a:pt x="219709" y="30480"/>
                </a:lnTo>
                <a:lnTo>
                  <a:pt x="218439" y="30480"/>
                </a:lnTo>
                <a:lnTo>
                  <a:pt x="200659" y="35560"/>
                </a:lnTo>
                <a:lnTo>
                  <a:pt x="185419" y="38100"/>
                </a:lnTo>
                <a:lnTo>
                  <a:pt x="171450" y="41910"/>
                </a:lnTo>
                <a:lnTo>
                  <a:pt x="158750" y="44450"/>
                </a:lnTo>
                <a:lnTo>
                  <a:pt x="146050" y="48260"/>
                </a:lnTo>
                <a:lnTo>
                  <a:pt x="134619" y="52070"/>
                </a:lnTo>
                <a:lnTo>
                  <a:pt x="123189" y="55880"/>
                </a:lnTo>
                <a:lnTo>
                  <a:pt x="114300" y="59690"/>
                </a:lnTo>
                <a:lnTo>
                  <a:pt x="104139" y="64770"/>
                </a:lnTo>
                <a:lnTo>
                  <a:pt x="95250" y="69850"/>
                </a:lnTo>
                <a:lnTo>
                  <a:pt x="86359" y="76200"/>
                </a:lnTo>
                <a:lnTo>
                  <a:pt x="78739" y="82550"/>
                </a:lnTo>
                <a:lnTo>
                  <a:pt x="71119" y="91440"/>
                </a:lnTo>
                <a:lnTo>
                  <a:pt x="63500" y="100330"/>
                </a:lnTo>
                <a:lnTo>
                  <a:pt x="55879" y="110490"/>
                </a:lnTo>
                <a:lnTo>
                  <a:pt x="49529" y="121920"/>
                </a:lnTo>
                <a:lnTo>
                  <a:pt x="34289" y="160020"/>
                </a:lnTo>
                <a:lnTo>
                  <a:pt x="22859" y="200660"/>
                </a:lnTo>
                <a:lnTo>
                  <a:pt x="12700" y="241300"/>
                </a:lnTo>
                <a:lnTo>
                  <a:pt x="5079" y="283210"/>
                </a:lnTo>
                <a:lnTo>
                  <a:pt x="0" y="326390"/>
                </a:lnTo>
                <a:lnTo>
                  <a:pt x="0" y="369570"/>
                </a:lnTo>
                <a:lnTo>
                  <a:pt x="1269" y="4114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7" name="object 45"/>
          <p:cNvSpPr>
            <a:spLocks noChangeArrowheads="1"/>
          </p:cNvSpPr>
          <p:nvPr/>
        </p:nvSpPr>
        <p:spPr bwMode="auto">
          <a:xfrm>
            <a:off x="1452563" y="2970213"/>
            <a:ext cx="342900" cy="409575"/>
          </a:xfrm>
          <a:custGeom>
            <a:avLst/>
            <a:gdLst>
              <a:gd name="T0" fmla="*/ 0 w 342900"/>
              <a:gd name="T1" fmla="*/ 0 h 408940"/>
              <a:gd name="T2" fmla="*/ 342900 w 342900"/>
              <a:gd name="T3" fmla="*/ 408940 h 408940"/>
            </a:gdLst>
            <a:ahLst/>
            <a:cxnLst/>
            <a:rect l="T0" t="T1" r="T2" b="T3"/>
            <a:pathLst>
              <a:path w="342900" h="408940">
                <a:moveTo>
                  <a:pt x="45719" y="176530"/>
                </a:moveTo>
                <a:lnTo>
                  <a:pt x="53339" y="153670"/>
                </a:lnTo>
                <a:lnTo>
                  <a:pt x="62229" y="129540"/>
                </a:lnTo>
                <a:lnTo>
                  <a:pt x="74929" y="109220"/>
                </a:lnTo>
                <a:lnTo>
                  <a:pt x="91439" y="90170"/>
                </a:lnTo>
                <a:lnTo>
                  <a:pt x="113029" y="74930"/>
                </a:lnTo>
                <a:lnTo>
                  <a:pt x="125729" y="71120"/>
                </a:lnTo>
                <a:lnTo>
                  <a:pt x="139700" y="66040"/>
                </a:lnTo>
                <a:lnTo>
                  <a:pt x="152400" y="60960"/>
                </a:lnTo>
                <a:lnTo>
                  <a:pt x="166369" y="55880"/>
                </a:lnTo>
                <a:lnTo>
                  <a:pt x="180339" y="50800"/>
                </a:lnTo>
                <a:lnTo>
                  <a:pt x="193039" y="46990"/>
                </a:lnTo>
                <a:lnTo>
                  <a:pt x="207009" y="40640"/>
                </a:lnTo>
                <a:lnTo>
                  <a:pt x="220980" y="36830"/>
                </a:lnTo>
                <a:lnTo>
                  <a:pt x="236219" y="31750"/>
                </a:lnTo>
                <a:lnTo>
                  <a:pt x="250189" y="26670"/>
                </a:lnTo>
                <a:lnTo>
                  <a:pt x="264159" y="21590"/>
                </a:lnTo>
                <a:lnTo>
                  <a:pt x="279400" y="17780"/>
                </a:lnTo>
                <a:lnTo>
                  <a:pt x="294639" y="12700"/>
                </a:lnTo>
                <a:lnTo>
                  <a:pt x="309880" y="8890"/>
                </a:lnTo>
                <a:lnTo>
                  <a:pt x="326389" y="3810"/>
                </a:lnTo>
                <a:lnTo>
                  <a:pt x="342900" y="0"/>
                </a:lnTo>
                <a:lnTo>
                  <a:pt x="330200" y="0"/>
                </a:lnTo>
                <a:lnTo>
                  <a:pt x="323850" y="1270"/>
                </a:lnTo>
                <a:lnTo>
                  <a:pt x="318769" y="2540"/>
                </a:lnTo>
                <a:lnTo>
                  <a:pt x="312419" y="2540"/>
                </a:lnTo>
                <a:lnTo>
                  <a:pt x="306069" y="3810"/>
                </a:lnTo>
                <a:lnTo>
                  <a:pt x="299719" y="3810"/>
                </a:lnTo>
                <a:lnTo>
                  <a:pt x="293369" y="5080"/>
                </a:lnTo>
                <a:lnTo>
                  <a:pt x="278130" y="8890"/>
                </a:lnTo>
                <a:lnTo>
                  <a:pt x="262889" y="12700"/>
                </a:lnTo>
                <a:lnTo>
                  <a:pt x="247650" y="15240"/>
                </a:lnTo>
                <a:lnTo>
                  <a:pt x="233680" y="19050"/>
                </a:lnTo>
                <a:lnTo>
                  <a:pt x="217169" y="24130"/>
                </a:lnTo>
                <a:lnTo>
                  <a:pt x="203200" y="27940"/>
                </a:lnTo>
                <a:lnTo>
                  <a:pt x="187959" y="31750"/>
                </a:lnTo>
                <a:lnTo>
                  <a:pt x="172719" y="38100"/>
                </a:lnTo>
                <a:lnTo>
                  <a:pt x="158750" y="41910"/>
                </a:lnTo>
                <a:lnTo>
                  <a:pt x="143509" y="46990"/>
                </a:lnTo>
                <a:lnTo>
                  <a:pt x="129539" y="53340"/>
                </a:lnTo>
                <a:lnTo>
                  <a:pt x="115569" y="59690"/>
                </a:lnTo>
                <a:lnTo>
                  <a:pt x="101600" y="66040"/>
                </a:lnTo>
                <a:lnTo>
                  <a:pt x="87629" y="73660"/>
                </a:lnTo>
                <a:lnTo>
                  <a:pt x="73659" y="81280"/>
                </a:lnTo>
                <a:lnTo>
                  <a:pt x="60959" y="88900"/>
                </a:lnTo>
                <a:lnTo>
                  <a:pt x="39369" y="123190"/>
                </a:lnTo>
                <a:lnTo>
                  <a:pt x="24129" y="160020"/>
                </a:lnTo>
                <a:lnTo>
                  <a:pt x="12700" y="196850"/>
                </a:lnTo>
                <a:lnTo>
                  <a:pt x="5079" y="237490"/>
                </a:lnTo>
                <a:lnTo>
                  <a:pt x="1269" y="278130"/>
                </a:lnTo>
                <a:lnTo>
                  <a:pt x="0" y="320040"/>
                </a:lnTo>
                <a:lnTo>
                  <a:pt x="0" y="360680"/>
                </a:lnTo>
                <a:lnTo>
                  <a:pt x="1269" y="402590"/>
                </a:lnTo>
                <a:lnTo>
                  <a:pt x="5079" y="403860"/>
                </a:lnTo>
                <a:lnTo>
                  <a:pt x="7619" y="405130"/>
                </a:lnTo>
                <a:lnTo>
                  <a:pt x="12700" y="406400"/>
                </a:lnTo>
                <a:lnTo>
                  <a:pt x="17779" y="407670"/>
                </a:lnTo>
                <a:lnTo>
                  <a:pt x="21589" y="408940"/>
                </a:lnTo>
                <a:lnTo>
                  <a:pt x="25400" y="408940"/>
                </a:lnTo>
                <a:lnTo>
                  <a:pt x="27939" y="407670"/>
                </a:lnTo>
                <a:lnTo>
                  <a:pt x="31750" y="251460"/>
                </a:lnTo>
                <a:lnTo>
                  <a:pt x="35559" y="227330"/>
                </a:lnTo>
                <a:lnTo>
                  <a:pt x="40639" y="201930"/>
                </a:lnTo>
                <a:lnTo>
                  <a:pt x="45719" y="1765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8" name="object 46"/>
          <p:cNvSpPr>
            <a:spLocks noChangeArrowheads="1"/>
          </p:cNvSpPr>
          <p:nvPr/>
        </p:nvSpPr>
        <p:spPr bwMode="auto">
          <a:xfrm>
            <a:off x="1662113" y="3106738"/>
            <a:ext cx="103187" cy="512762"/>
          </a:xfrm>
          <a:custGeom>
            <a:avLst/>
            <a:gdLst>
              <a:gd name="T0" fmla="*/ 0 w 102869"/>
              <a:gd name="T1" fmla="*/ 0 h 513079"/>
              <a:gd name="T2" fmla="*/ 102869 w 102869"/>
              <a:gd name="T3" fmla="*/ 513079 h 513079"/>
            </a:gdLst>
            <a:ahLst/>
            <a:cxnLst/>
            <a:rect l="T0" t="T1" r="T2" b="T3"/>
            <a:pathLst>
              <a:path w="102869" h="513079">
                <a:moveTo>
                  <a:pt x="0" y="513079"/>
                </a:moveTo>
                <a:lnTo>
                  <a:pt x="16509" y="513079"/>
                </a:lnTo>
                <a:lnTo>
                  <a:pt x="73659" y="172719"/>
                </a:lnTo>
                <a:lnTo>
                  <a:pt x="102869" y="0"/>
                </a:lnTo>
                <a:lnTo>
                  <a:pt x="93980" y="0"/>
                </a:lnTo>
                <a:lnTo>
                  <a:pt x="91439" y="1269"/>
                </a:lnTo>
                <a:lnTo>
                  <a:pt x="90169" y="5079"/>
                </a:lnTo>
                <a:lnTo>
                  <a:pt x="59689" y="167639"/>
                </a:lnTo>
                <a:lnTo>
                  <a:pt x="0" y="5130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9" name="object 47"/>
          <p:cNvSpPr>
            <a:spLocks noChangeArrowheads="1"/>
          </p:cNvSpPr>
          <p:nvPr/>
        </p:nvSpPr>
        <p:spPr bwMode="auto">
          <a:xfrm>
            <a:off x="631825" y="2219325"/>
            <a:ext cx="69850" cy="304800"/>
          </a:xfrm>
          <a:custGeom>
            <a:avLst/>
            <a:gdLst>
              <a:gd name="T0" fmla="*/ 0 w 71119"/>
              <a:gd name="T1" fmla="*/ 0 h 306070"/>
              <a:gd name="T2" fmla="*/ 71119 w 71119"/>
              <a:gd name="T3" fmla="*/ 306070 h 306070"/>
            </a:gdLst>
            <a:ahLst/>
            <a:cxnLst/>
            <a:rect l="T0" t="T1" r="T2" b="T3"/>
            <a:pathLst>
              <a:path w="71119" h="306070">
                <a:moveTo>
                  <a:pt x="71119" y="304800"/>
                </a:moveTo>
                <a:lnTo>
                  <a:pt x="63500" y="0"/>
                </a:lnTo>
                <a:lnTo>
                  <a:pt x="0" y="1270"/>
                </a:lnTo>
                <a:lnTo>
                  <a:pt x="7619" y="306070"/>
                </a:lnTo>
                <a:lnTo>
                  <a:pt x="71119" y="304800"/>
                </a:lnTo>
                <a:close/>
              </a:path>
            </a:pathLst>
          </a:custGeom>
          <a:solidFill>
            <a:srgbClr val="9DE7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0" name="object 48"/>
          <p:cNvSpPr>
            <a:spLocks noChangeArrowheads="1"/>
          </p:cNvSpPr>
          <p:nvPr/>
        </p:nvSpPr>
        <p:spPr bwMode="auto">
          <a:xfrm>
            <a:off x="720725" y="2098675"/>
            <a:ext cx="71438" cy="422275"/>
          </a:xfrm>
          <a:custGeom>
            <a:avLst/>
            <a:gdLst>
              <a:gd name="T0" fmla="*/ 0 w 71120"/>
              <a:gd name="T1" fmla="*/ 0 h 422910"/>
              <a:gd name="T2" fmla="*/ 71120 w 71120"/>
              <a:gd name="T3" fmla="*/ 422910 h 422910"/>
            </a:gdLst>
            <a:ahLst/>
            <a:cxnLst/>
            <a:rect l="T0" t="T1" r="T2" b="T3"/>
            <a:pathLst>
              <a:path w="71120" h="422910">
                <a:moveTo>
                  <a:pt x="71120" y="421639"/>
                </a:moveTo>
                <a:lnTo>
                  <a:pt x="63500" y="0"/>
                </a:lnTo>
                <a:lnTo>
                  <a:pt x="0" y="1270"/>
                </a:lnTo>
                <a:lnTo>
                  <a:pt x="7620" y="422910"/>
                </a:lnTo>
                <a:lnTo>
                  <a:pt x="71120" y="421639"/>
                </a:lnTo>
                <a:close/>
              </a:path>
            </a:pathLst>
          </a:custGeom>
          <a:solidFill>
            <a:srgbClr val="9DE7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1" name="object 49"/>
          <p:cNvSpPr>
            <a:spLocks noChangeArrowheads="1"/>
          </p:cNvSpPr>
          <p:nvPr/>
        </p:nvSpPr>
        <p:spPr bwMode="auto">
          <a:xfrm>
            <a:off x="809625" y="2168525"/>
            <a:ext cx="73025" cy="349250"/>
          </a:xfrm>
          <a:custGeom>
            <a:avLst/>
            <a:gdLst>
              <a:gd name="T0" fmla="*/ 0 w 72390"/>
              <a:gd name="T1" fmla="*/ 0 h 349250"/>
              <a:gd name="T2" fmla="*/ 72390 w 72390"/>
              <a:gd name="T3" fmla="*/ 349250 h 349250"/>
            </a:gdLst>
            <a:ahLst/>
            <a:cxnLst/>
            <a:rect l="T0" t="T1" r="T2" b="T3"/>
            <a:pathLst>
              <a:path w="72390" h="349250">
                <a:moveTo>
                  <a:pt x="72390" y="347980"/>
                </a:moveTo>
                <a:lnTo>
                  <a:pt x="63500" y="0"/>
                </a:lnTo>
                <a:lnTo>
                  <a:pt x="0" y="2539"/>
                </a:lnTo>
                <a:lnTo>
                  <a:pt x="7620" y="349250"/>
                </a:lnTo>
                <a:lnTo>
                  <a:pt x="72390" y="347980"/>
                </a:lnTo>
                <a:close/>
              </a:path>
            </a:pathLst>
          </a:custGeom>
          <a:solidFill>
            <a:srgbClr val="9DE7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2" name="object 50"/>
          <p:cNvSpPr>
            <a:spLocks noChangeArrowheads="1"/>
          </p:cNvSpPr>
          <p:nvPr/>
        </p:nvSpPr>
        <p:spPr bwMode="auto">
          <a:xfrm>
            <a:off x="1762125" y="2187575"/>
            <a:ext cx="873125" cy="622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3" name="object 51"/>
          <p:cNvSpPr>
            <a:spLocks noChangeArrowheads="1"/>
          </p:cNvSpPr>
          <p:nvPr/>
        </p:nvSpPr>
        <p:spPr bwMode="auto">
          <a:xfrm>
            <a:off x="7162800" y="3267075"/>
            <a:ext cx="733425" cy="8969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4" name="object 52"/>
          <p:cNvSpPr>
            <a:spLocks noChangeArrowheads="1"/>
          </p:cNvSpPr>
          <p:nvPr/>
        </p:nvSpPr>
        <p:spPr bwMode="auto">
          <a:xfrm>
            <a:off x="1925638" y="1657350"/>
            <a:ext cx="677862" cy="6778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5" name="object 53"/>
          <p:cNvSpPr>
            <a:spLocks noChangeArrowheads="1"/>
          </p:cNvSpPr>
          <p:nvPr/>
        </p:nvSpPr>
        <p:spPr bwMode="auto">
          <a:xfrm>
            <a:off x="5741988" y="1079500"/>
            <a:ext cx="682625" cy="6826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6" name="object 54"/>
          <p:cNvSpPr>
            <a:spLocks noChangeArrowheads="1"/>
          </p:cNvSpPr>
          <p:nvPr/>
        </p:nvSpPr>
        <p:spPr bwMode="auto">
          <a:xfrm>
            <a:off x="7900988" y="3316288"/>
            <a:ext cx="682625" cy="6762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7" name="object 55"/>
          <p:cNvSpPr>
            <a:spLocks noChangeArrowheads="1"/>
          </p:cNvSpPr>
          <p:nvPr/>
        </p:nvSpPr>
        <p:spPr bwMode="auto">
          <a:xfrm>
            <a:off x="6675438" y="3743325"/>
            <a:ext cx="2120900" cy="162083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8" name="object 56"/>
          <p:cNvSpPr>
            <a:spLocks noChangeArrowheads="1"/>
          </p:cNvSpPr>
          <p:nvPr/>
        </p:nvSpPr>
        <p:spPr bwMode="auto">
          <a:xfrm>
            <a:off x="2700338" y="2619375"/>
            <a:ext cx="731837" cy="17033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9" name="object 57"/>
          <p:cNvSpPr>
            <a:spLocks noChangeArrowheads="1"/>
          </p:cNvSpPr>
          <p:nvPr/>
        </p:nvSpPr>
        <p:spPr bwMode="auto">
          <a:xfrm>
            <a:off x="3219450" y="3170238"/>
            <a:ext cx="682625" cy="6762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50" name="object 58"/>
          <p:cNvSpPr>
            <a:spLocks noChangeArrowheads="1"/>
          </p:cNvSpPr>
          <p:nvPr/>
        </p:nvSpPr>
        <p:spPr bwMode="auto">
          <a:xfrm>
            <a:off x="2706688" y="1089025"/>
            <a:ext cx="2571750" cy="16351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51" name="object 59"/>
          <p:cNvSpPr>
            <a:spLocks noChangeArrowheads="1"/>
          </p:cNvSpPr>
          <p:nvPr/>
        </p:nvSpPr>
        <p:spPr bwMode="auto">
          <a:xfrm>
            <a:off x="4297363" y="2603500"/>
            <a:ext cx="2779712" cy="1700213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52" name="object 60"/>
          <p:cNvSpPr>
            <a:spLocks noChangeArrowheads="1"/>
          </p:cNvSpPr>
          <p:nvPr/>
        </p:nvSpPr>
        <p:spPr bwMode="auto">
          <a:xfrm>
            <a:off x="4657725" y="3024188"/>
            <a:ext cx="682625" cy="6826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53" name="object 61"/>
          <p:cNvSpPr>
            <a:spLocks noChangeArrowheads="1"/>
          </p:cNvSpPr>
          <p:nvPr/>
        </p:nvSpPr>
        <p:spPr bwMode="auto">
          <a:xfrm>
            <a:off x="5230813" y="1662113"/>
            <a:ext cx="1554162" cy="4111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54" name="object 62"/>
          <p:cNvSpPr>
            <a:spLocks noChangeArrowheads="1"/>
          </p:cNvSpPr>
          <p:nvPr/>
        </p:nvSpPr>
        <p:spPr bwMode="auto">
          <a:xfrm>
            <a:off x="6894513" y="1084263"/>
            <a:ext cx="1974850" cy="2043112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3263" y="476250"/>
            <a:ext cx="8385175" cy="228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735"/>
              </a:lnSpc>
              <a:spcBef>
                <a:spcPts val="86"/>
              </a:spcBef>
              <a:spcAft>
                <a:spcPts val="0"/>
              </a:spcAft>
              <a:defRPr/>
            </a:pPr>
            <a:r>
              <a:rPr sz="1600" b="1" spc="-9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1600" b="1" spc="-54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PA</a:t>
            </a:r>
            <a:r>
              <a:rPr sz="1600" b="1" spc="-49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9" dirty="0">
                <a:solidFill>
                  <a:srgbClr val="000099"/>
                </a:solidFill>
                <a:latin typeface="Arial"/>
                <a:cs typeface="Arial"/>
              </a:rPr>
              <a:t>3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:</a:t>
            </a:r>
            <a:r>
              <a:rPr sz="1600" b="1" spc="-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s-ES_tradnl" sz="1600" b="1" spc="-4" dirty="0">
                <a:solidFill>
                  <a:srgbClr val="000099"/>
                </a:solidFill>
                <a:latin typeface="Arial"/>
                <a:cs typeface="Arial"/>
              </a:rPr>
              <a:t>RECOPILACION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600" b="1" spc="-9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lang="es-ES_tradnl" sz="1600" b="1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1600" b="1" spc="-9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1600" b="1" spc="4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lang="es-ES_tradnl" sz="1600" b="1" spc="4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600" b="1" spc="-4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1600" b="1" spc="4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600" b="1" spc="-4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6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4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E </a:t>
            </a:r>
            <a:r>
              <a:rPr sz="1600" b="1" spc="4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600" b="1" spc="-4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1600" b="1" spc="-9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1600" b="1" spc="-14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600" b="1" spc="4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600" b="1" spc="-4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1600" b="1" spc="-54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lang="es-ES_tradnl" sz="1600" b="1" spc="-54" dirty="0">
                <a:solidFill>
                  <a:srgbClr val="000099"/>
                </a:solidFill>
                <a:latin typeface="Arial"/>
                <a:cs typeface="Arial"/>
              </a:rPr>
              <a:t>CION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 -</a:t>
            </a:r>
            <a:r>
              <a:rPr sz="1600" b="1" spc="-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4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1600" b="1" spc="-14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600" b="1" spc="-4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1600" b="1" spc="-9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1600" b="1" spc="4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600" b="1" spc="-4" dirty="0">
                <a:solidFill>
                  <a:srgbClr val="000099"/>
                </a:solidFill>
                <a:latin typeface="Arial"/>
                <a:cs typeface="Arial"/>
              </a:rPr>
              <a:t>NU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0" y="914400"/>
            <a:ext cx="2459038" cy="117475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1525"/>
              </a:lnSpc>
              <a:spcBef>
                <a:spcPts val="75"/>
              </a:spcBef>
            </a:pPr>
            <a:r>
              <a:rPr lang="es-ES_tradnl" sz="1400" b="1">
                <a:cs typeface="Arial" charset="0"/>
              </a:rPr>
              <a:t>El ciudadano acesa el portal</a:t>
            </a:r>
            <a:endParaRPr lang="en-US" sz="1400">
              <a:cs typeface="Arial" charset="0"/>
            </a:endParaRPr>
          </a:p>
          <a:p>
            <a:pPr algn="ctr"/>
            <a:r>
              <a:rPr lang="es-ES_tradnl" sz="1400" b="1">
                <a:cs typeface="Arial" charset="0"/>
              </a:rPr>
              <a:t>de </a:t>
            </a:r>
            <a:r>
              <a:rPr lang="en-US" sz="1400" b="1">
                <a:cs typeface="Arial" charset="0"/>
              </a:rPr>
              <a:t>Redesim e informa </a:t>
            </a:r>
            <a:r>
              <a:rPr lang="es-ES_tradnl" sz="1400" b="1">
                <a:cs typeface="Arial" charset="0"/>
              </a:rPr>
              <a:t>los</a:t>
            </a:r>
            <a:r>
              <a:rPr lang="en-US" sz="1400" b="1">
                <a:cs typeface="Arial" charset="0"/>
              </a:rPr>
              <a:t> da</a:t>
            </a:r>
            <a:r>
              <a:rPr lang="es-ES_tradnl" sz="1400" b="1">
                <a:cs typeface="Arial" charset="0"/>
              </a:rPr>
              <a:t>t</a:t>
            </a:r>
            <a:r>
              <a:rPr lang="en-US" sz="1400" b="1">
                <a:cs typeface="Arial" charset="0"/>
              </a:rPr>
              <a:t>os específicos para  SEFAZ </a:t>
            </a:r>
            <a:r>
              <a:rPr lang="es-ES_tradnl" sz="1400" b="1">
                <a:cs typeface="Arial" charset="0"/>
              </a:rPr>
              <a:t>y</a:t>
            </a:r>
            <a:r>
              <a:rPr lang="en-US" sz="1400" b="1">
                <a:cs typeface="Arial" charset="0"/>
              </a:rPr>
              <a:t> SEFIN</a:t>
            </a:r>
            <a:endParaRPr lang="en-US" sz="1400">
              <a:cs typeface="Arial" charset="0"/>
            </a:endParaRPr>
          </a:p>
          <a:p>
            <a:pPr algn="r">
              <a:lnSpc>
                <a:spcPct val="96000"/>
              </a:lnSpc>
              <a:spcBef>
                <a:spcPts val="11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1</a:t>
            </a:r>
            <a:endParaRPr lang="en-US" sz="1200">
              <a:cs typeface="Arial" charset="0"/>
            </a:endParaRPr>
          </a:p>
        </p:txBody>
      </p:sp>
      <p:sp>
        <p:nvSpPr>
          <p:cNvPr id="17457" name="object 14"/>
          <p:cNvSpPr txBox="1">
            <a:spLocks noChangeArrowheads="1"/>
          </p:cNvSpPr>
          <p:nvPr/>
        </p:nvSpPr>
        <p:spPr bwMode="auto">
          <a:xfrm>
            <a:off x="6029325" y="1335088"/>
            <a:ext cx="13176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2</a:t>
            </a:r>
            <a:endParaRPr lang="en-US" sz="1200">
              <a:cs typeface="Arial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9075" y="2057400"/>
            <a:ext cx="1617663" cy="84455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1525"/>
              </a:lnSpc>
              <a:spcBef>
                <a:spcPts val="75"/>
              </a:spcBef>
            </a:pPr>
            <a:r>
              <a:rPr lang="es-ES_tradnl" sz="1400" b="1">
                <a:cs typeface="Arial" charset="0"/>
              </a:rPr>
              <a:t>Datos</a:t>
            </a:r>
            <a:r>
              <a:rPr lang="en-US" sz="1400" b="1">
                <a:cs typeface="Arial" charset="0"/>
              </a:rPr>
              <a:t> </a:t>
            </a:r>
            <a:r>
              <a:rPr lang="es-ES_tradnl" sz="1400" b="1">
                <a:cs typeface="Arial" charset="0"/>
              </a:rPr>
              <a:t>e</a:t>
            </a:r>
            <a:r>
              <a:rPr lang="en-US" sz="1400" b="1">
                <a:cs typeface="Arial" charset="0"/>
              </a:rPr>
              <a:t>specíficos</a:t>
            </a:r>
            <a:endParaRPr lang="en-US" sz="1400">
              <a:cs typeface="Arial" charset="0"/>
            </a:endParaRPr>
          </a:p>
          <a:p>
            <a:pPr algn="ctr">
              <a:lnSpc>
                <a:spcPct val="96000"/>
              </a:lnSpc>
            </a:pPr>
            <a:r>
              <a:rPr lang="en-US" sz="1400" b="1">
                <a:cs typeface="Arial" charset="0"/>
              </a:rPr>
              <a:t>s</a:t>
            </a:r>
            <a:r>
              <a:rPr lang="es-ES_tradnl" sz="1400" b="1">
                <a:cs typeface="Arial" charset="0"/>
              </a:rPr>
              <a:t>on</a:t>
            </a:r>
            <a:r>
              <a:rPr lang="en-US" sz="1400" b="1">
                <a:cs typeface="Arial" charset="0"/>
              </a:rPr>
              <a:t> enviados </a:t>
            </a:r>
            <a:r>
              <a:rPr lang="es-ES_tradnl" sz="1400" b="1">
                <a:cs typeface="Arial" charset="0"/>
              </a:rPr>
              <a:t>a</a:t>
            </a:r>
            <a:endParaRPr lang="en-US" sz="1400">
              <a:cs typeface="Arial" charset="0"/>
            </a:endParaRPr>
          </a:p>
          <a:p>
            <a:pPr algn="ctr">
              <a:lnSpc>
                <a:spcPct val="96000"/>
              </a:lnSpc>
              <a:spcBef>
                <a:spcPts val="63"/>
              </a:spcBef>
            </a:pPr>
            <a:r>
              <a:rPr lang="en-US" sz="1400" b="1">
                <a:cs typeface="Arial" charset="0"/>
              </a:rPr>
              <a:t>SEFAZ/SEFIN</a:t>
            </a:r>
            <a:endParaRPr lang="en-US" sz="1400">
              <a:cs typeface="Arial" charset="0"/>
            </a:endParaRPr>
          </a:p>
        </p:txBody>
      </p:sp>
      <p:sp>
        <p:nvSpPr>
          <p:cNvPr id="17459" name="object 12"/>
          <p:cNvSpPr txBox="1">
            <a:spLocks noChangeArrowheads="1"/>
          </p:cNvSpPr>
          <p:nvPr/>
        </p:nvSpPr>
        <p:spPr bwMode="auto">
          <a:xfrm>
            <a:off x="4949825" y="3279775"/>
            <a:ext cx="13176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4</a:t>
            </a:r>
            <a:endParaRPr lang="en-US" sz="1200">
              <a:cs typeface="Arial" charset="0"/>
            </a:endParaRPr>
          </a:p>
        </p:txBody>
      </p:sp>
      <p:sp>
        <p:nvSpPr>
          <p:cNvPr id="17460" name="object 11"/>
          <p:cNvSpPr txBox="1">
            <a:spLocks noChangeArrowheads="1"/>
          </p:cNvSpPr>
          <p:nvPr/>
        </p:nvSpPr>
        <p:spPr bwMode="auto">
          <a:xfrm>
            <a:off x="3508375" y="3424238"/>
            <a:ext cx="13176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5</a:t>
            </a:r>
            <a:endParaRPr lang="en-US" sz="1200">
              <a:cs typeface="Arial" charset="0"/>
            </a:endParaRPr>
          </a:p>
        </p:txBody>
      </p:sp>
      <p:sp>
        <p:nvSpPr>
          <p:cNvPr id="17461" name="object 10"/>
          <p:cNvSpPr txBox="1">
            <a:spLocks noChangeArrowheads="1"/>
          </p:cNvSpPr>
          <p:nvPr/>
        </p:nvSpPr>
        <p:spPr bwMode="auto">
          <a:xfrm>
            <a:off x="8188325" y="3568700"/>
            <a:ext cx="1333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3</a:t>
            </a:r>
            <a:endParaRPr lang="en-US" sz="1200">
              <a:cs typeface="Arial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9488" y="3640138"/>
            <a:ext cx="2473325" cy="417512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1525"/>
              </a:lnSpc>
              <a:spcBef>
                <a:spcPts val="75"/>
              </a:spcBef>
            </a:pPr>
            <a:r>
              <a:rPr lang="en-US" sz="1400" b="1">
                <a:cs typeface="Arial" charset="0"/>
              </a:rPr>
              <a:t>Resp</a:t>
            </a:r>
            <a:r>
              <a:rPr lang="es-ES_tradnl" sz="1400" b="1">
                <a:cs typeface="Arial" charset="0"/>
              </a:rPr>
              <a:t>ue</a:t>
            </a:r>
            <a:r>
              <a:rPr lang="en-US" sz="1400" b="1">
                <a:cs typeface="Arial" charset="0"/>
              </a:rPr>
              <a:t>sta </a:t>
            </a:r>
            <a:r>
              <a:rPr lang="es-ES_tradnl" sz="1400" b="1">
                <a:cs typeface="Arial" charset="0"/>
              </a:rPr>
              <a:t>de la </a:t>
            </a:r>
            <a:endParaRPr lang="en-US" sz="1400">
              <a:cs typeface="Arial" charset="0"/>
            </a:endParaRPr>
          </a:p>
          <a:p>
            <a:pPr algn="ctr">
              <a:lnSpc>
                <a:spcPct val="96000"/>
              </a:lnSpc>
            </a:pPr>
            <a:r>
              <a:rPr lang="en-US" sz="1400" b="1">
                <a:cs typeface="Arial" charset="0"/>
              </a:rPr>
              <a:t>SEFAZ/SEFIN</a:t>
            </a:r>
            <a:r>
              <a:rPr lang="es-ES_tradnl" sz="1400" b="1">
                <a:cs typeface="Arial" charset="0"/>
              </a:rPr>
              <a:t> – datos validados</a:t>
            </a:r>
            <a:endParaRPr lang="en-US" sz="1400">
              <a:cs typeface="Arial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2025" y="4000500"/>
            <a:ext cx="2301875" cy="1363663"/>
          </a:xfrm>
          <a:prstGeom prst="rect">
            <a:avLst/>
          </a:prstGeom>
        </p:spPr>
        <p:txBody>
          <a:bodyPr lIns="0" tIns="0" rIns="0" bIns="0"/>
          <a:lstStyle/>
          <a:p>
            <a:pPr marL="236538" algn="ctr">
              <a:lnSpc>
                <a:spcPts val="1525"/>
              </a:lnSpc>
              <a:spcBef>
                <a:spcPts val="75"/>
              </a:spcBef>
            </a:pPr>
            <a:r>
              <a:rPr lang="en-US" sz="1400" b="1">
                <a:cs typeface="Arial" charset="0"/>
              </a:rPr>
              <a:t>Disponibili</a:t>
            </a:r>
            <a:r>
              <a:rPr lang="es-ES_tradnl" sz="1400" b="1">
                <a:cs typeface="Arial" charset="0"/>
              </a:rPr>
              <a:t>dad de </a:t>
            </a:r>
            <a:endParaRPr lang="en-US" sz="1400">
              <a:cs typeface="Arial" charset="0"/>
            </a:endParaRPr>
          </a:p>
          <a:p>
            <a:pPr marL="236538" algn="ctr"/>
            <a:r>
              <a:rPr lang="en-US" sz="1400" b="1">
                <a:cs typeface="Arial" charset="0"/>
              </a:rPr>
              <a:t>Documentos para Registro (Pr</a:t>
            </a:r>
            <a:r>
              <a:rPr lang="es-ES_tradnl" sz="1400" b="1">
                <a:cs typeface="Arial" charset="0"/>
              </a:rPr>
              <a:t>e</a:t>
            </a:r>
            <a:r>
              <a:rPr lang="en-US" sz="1400" b="1">
                <a:cs typeface="Arial" charset="0"/>
              </a:rPr>
              <a:t>-Contrato, </a:t>
            </a:r>
            <a:r>
              <a:rPr lang="es-ES_tradnl" sz="1400" b="1">
                <a:cs typeface="Arial" charset="0"/>
              </a:rPr>
              <a:t>etapas del p</a:t>
            </a:r>
            <a:r>
              <a:rPr lang="en-US" sz="1400" b="1">
                <a:cs typeface="Arial" charset="0"/>
              </a:rPr>
              <a:t>roceso, etc.)</a:t>
            </a:r>
            <a:endParaRPr lang="en-US" sz="1400">
              <a:cs typeface="Arial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26288" y="4246563"/>
            <a:ext cx="1230312" cy="630237"/>
          </a:xfrm>
          <a:prstGeom prst="rect">
            <a:avLst/>
          </a:prstGeom>
        </p:spPr>
        <p:txBody>
          <a:bodyPr lIns="0" tIns="0" rIns="0" bIns="0"/>
          <a:lstStyle/>
          <a:p>
            <a:pPr marL="34925">
              <a:lnSpc>
                <a:spcPts val="1525"/>
              </a:lnSpc>
              <a:spcBef>
                <a:spcPts val="75"/>
              </a:spcBef>
            </a:pPr>
            <a:r>
              <a:rPr lang="en-US" sz="1400" b="1">
                <a:solidFill>
                  <a:srgbClr val="FFFF00"/>
                </a:solidFill>
                <a:cs typeface="Arial" charset="0"/>
              </a:rPr>
              <a:t>VALIDAÇÕES</a:t>
            </a:r>
            <a:endParaRPr lang="en-US" sz="1400">
              <a:cs typeface="Arial" charset="0"/>
            </a:endParaRPr>
          </a:p>
          <a:p>
            <a:pPr marL="34925"/>
            <a:r>
              <a:rPr lang="en-US" sz="1400" b="1">
                <a:solidFill>
                  <a:srgbClr val="FFFF00"/>
                </a:solidFill>
                <a:cs typeface="Arial" charset="0"/>
              </a:rPr>
              <a:t>CADASTRAIS OK</a:t>
            </a:r>
            <a:endParaRPr lang="en-US" sz="1400">
              <a:cs typeface="Arial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4825" y="5257800"/>
            <a:ext cx="496888" cy="2111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b="1" spc="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400" b="1" spc="-9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400" b="1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466" name="object 5"/>
          <p:cNvSpPr txBox="1">
            <a:spLocks noChangeArrowheads="1"/>
          </p:cNvSpPr>
          <p:nvPr/>
        </p:nvSpPr>
        <p:spPr bwMode="auto">
          <a:xfrm>
            <a:off x="6191250" y="5367338"/>
            <a:ext cx="536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17467" name="object 4"/>
          <p:cNvSpPr txBox="1">
            <a:spLocks noChangeArrowheads="1"/>
          </p:cNvSpPr>
          <p:nvPr/>
        </p:nvSpPr>
        <p:spPr bwMode="auto">
          <a:xfrm>
            <a:off x="6837363" y="5367338"/>
            <a:ext cx="8509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17468" name="object 3"/>
          <p:cNvSpPr txBox="1">
            <a:spLocks noChangeArrowheads="1"/>
          </p:cNvSpPr>
          <p:nvPr/>
        </p:nvSpPr>
        <p:spPr bwMode="auto">
          <a:xfrm>
            <a:off x="7797800" y="5367338"/>
            <a:ext cx="12906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99075" y="5468938"/>
            <a:ext cx="3789363" cy="5286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lang="es-ES_tradnl" sz="1400" b="1" spc="4" dirty="0">
                <a:latin typeface="Arial"/>
                <a:cs typeface="Arial"/>
              </a:rPr>
              <a:t>Actualmente las inscripciones estatales/ municipales todavía no están disponibles</a:t>
            </a:r>
            <a:r>
              <a:rPr sz="1400" b="1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/>
          <p:nvPr/>
        </p:nvSpPr>
        <p:spPr>
          <a:xfrm>
            <a:off x="0" y="1050925"/>
            <a:ext cx="1111250" cy="182721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850"/>
              </a:lnSpc>
              <a:spcBef>
                <a:spcPts val="25"/>
              </a:spcBef>
            </a:pPr>
            <a:endParaRPr lang="en-US" sz="800">
              <a:latin typeface="Calibri" pitchFamily="34" charset="0"/>
            </a:endParaRPr>
          </a:p>
          <a:p>
            <a:pPr algn="r">
              <a:lnSpc>
                <a:spcPts val="1375"/>
              </a:lnSpc>
              <a:spcBef>
                <a:spcPts val="3000"/>
              </a:spcBef>
            </a:pPr>
            <a:r>
              <a:rPr lang="en-US" b="1" baseline="2000">
                <a:solidFill>
                  <a:srgbClr val="C3CFB4"/>
                </a:solidFill>
                <a:cs typeface="Arial" charset="0"/>
              </a:rPr>
              <a:t>1</a:t>
            </a:r>
            <a:r>
              <a:rPr lang="en-US" sz="1200" b="1">
                <a:cs typeface="Arial" charset="0"/>
              </a:rPr>
              <a:t>1</a:t>
            </a:r>
            <a:endParaRPr lang="en-US" sz="1200">
              <a:cs typeface="Arial" charset="0"/>
            </a:endParaRPr>
          </a:p>
        </p:txBody>
      </p:sp>
      <p:sp>
        <p:nvSpPr>
          <p:cNvPr id="18434" name="object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5" name="object 22"/>
          <p:cNvSpPr>
            <a:spLocks noChangeArrowheads="1"/>
          </p:cNvSpPr>
          <p:nvPr/>
        </p:nvSpPr>
        <p:spPr bwMode="auto">
          <a:xfrm>
            <a:off x="249238" y="1828800"/>
            <a:ext cx="873125" cy="549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6" name="object 23"/>
          <p:cNvSpPr>
            <a:spLocks noChangeArrowheads="1"/>
          </p:cNvSpPr>
          <p:nvPr/>
        </p:nvSpPr>
        <p:spPr bwMode="auto">
          <a:xfrm>
            <a:off x="5735638" y="2530475"/>
            <a:ext cx="476250" cy="6762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7" name="object 24"/>
          <p:cNvSpPr>
            <a:spLocks noChangeArrowheads="1"/>
          </p:cNvSpPr>
          <p:nvPr/>
        </p:nvSpPr>
        <p:spPr bwMode="auto">
          <a:xfrm>
            <a:off x="481013" y="1298575"/>
            <a:ext cx="684212" cy="6762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8" name="object 25"/>
          <p:cNvSpPr>
            <a:spLocks noChangeArrowheads="1"/>
          </p:cNvSpPr>
          <p:nvPr/>
        </p:nvSpPr>
        <p:spPr bwMode="auto">
          <a:xfrm>
            <a:off x="4516438" y="1438275"/>
            <a:ext cx="684212" cy="6826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9" name="object 26"/>
          <p:cNvSpPr>
            <a:spLocks noChangeArrowheads="1"/>
          </p:cNvSpPr>
          <p:nvPr/>
        </p:nvSpPr>
        <p:spPr bwMode="auto">
          <a:xfrm>
            <a:off x="5237163" y="2524125"/>
            <a:ext cx="684212" cy="6762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0" name="object 27"/>
          <p:cNvSpPr>
            <a:spLocks noChangeArrowheads="1"/>
          </p:cNvSpPr>
          <p:nvPr/>
        </p:nvSpPr>
        <p:spPr bwMode="auto">
          <a:xfrm>
            <a:off x="5089525" y="1006475"/>
            <a:ext cx="1695450" cy="162083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1" name="object 28"/>
          <p:cNvSpPr>
            <a:spLocks noChangeArrowheads="1"/>
          </p:cNvSpPr>
          <p:nvPr/>
        </p:nvSpPr>
        <p:spPr bwMode="auto">
          <a:xfrm>
            <a:off x="4500563" y="4184650"/>
            <a:ext cx="684212" cy="6762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2" name="object 29"/>
          <p:cNvSpPr>
            <a:spLocks noChangeArrowheads="1"/>
          </p:cNvSpPr>
          <p:nvPr/>
        </p:nvSpPr>
        <p:spPr bwMode="auto">
          <a:xfrm>
            <a:off x="0" y="1050925"/>
            <a:ext cx="1111250" cy="182721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3" name="object 30"/>
          <p:cNvSpPr>
            <a:spLocks noChangeArrowheads="1"/>
          </p:cNvSpPr>
          <p:nvPr/>
        </p:nvSpPr>
        <p:spPr bwMode="auto">
          <a:xfrm>
            <a:off x="4211638" y="1968500"/>
            <a:ext cx="1092200" cy="6286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4" name="object 31"/>
          <p:cNvSpPr>
            <a:spLocks noChangeArrowheads="1"/>
          </p:cNvSpPr>
          <p:nvPr/>
        </p:nvSpPr>
        <p:spPr bwMode="auto">
          <a:xfrm>
            <a:off x="4926013" y="3070225"/>
            <a:ext cx="2419350" cy="1249363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5" name="object 32"/>
          <p:cNvSpPr>
            <a:spLocks noChangeArrowheads="1"/>
          </p:cNvSpPr>
          <p:nvPr/>
        </p:nvSpPr>
        <p:spPr bwMode="auto">
          <a:xfrm>
            <a:off x="5299075" y="4435475"/>
            <a:ext cx="476250" cy="696913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6" name="object 33"/>
          <p:cNvSpPr>
            <a:spLocks noChangeArrowheads="1"/>
          </p:cNvSpPr>
          <p:nvPr/>
        </p:nvSpPr>
        <p:spPr bwMode="auto">
          <a:xfrm>
            <a:off x="4916488" y="5040313"/>
            <a:ext cx="2463800" cy="10541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7" name="object 34"/>
          <p:cNvSpPr>
            <a:spLocks noChangeArrowheads="1"/>
          </p:cNvSpPr>
          <p:nvPr/>
        </p:nvSpPr>
        <p:spPr bwMode="auto">
          <a:xfrm>
            <a:off x="7102475" y="3322638"/>
            <a:ext cx="546100" cy="334962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8" name="object 35"/>
          <p:cNvSpPr>
            <a:spLocks noChangeArrowheads="1"/>
          </p:cNvSpPr>
          <p:nvPr/>
        </p:nvSpPr>
        <p:spPr bwMode="auto">
          <a:xfrm>
            <a:off x="7540625" y="2882900"/>
            <a:ext cx="1652588" cy="16891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9" name="object 36"/>
          <p:cNvSpPr>
            <a:spLocks noChangeArrowheads="1"/>
          </p:cNvSpPr>
          <p:nvPr/>
        </p:nvSpPr>
        <p:spPr bwMode="auto">
          <a:xfrm>
            <a:off x="6119813" y="4344988"/>
            <a:ext cx="476250" cy="6953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0" name="object 37"/>
          <p:cNvSpPr>
            <a:spLocks noChangeArrowheads="1"/>
          </p:cNvSpPr>
          <p:nvPr/>
        </p:nvSpPr>
        <p:spPr bwMode="auto">
          <a:xfrm>
            <a:off x="6659563" y="4364038"/>
            <a:ext cx="684212" cy="676275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1" name="object 38"/>
          <p:cNvSpPr>
            <a:spLocks noChangeArrowheads="1"/>
          </p:cNvSpPr>
          <p:nvPr/>
        </p:nvSpPr>
        <p:spPr bwMode="auto">
          <a:xfrm>
            <a:off x="7034213" y="2809875"/>
            <a:ext cx="684212" cy="676275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2" name="object 39"/>
          <p:cNvSpPr>
            <a:spLocks noChangeArrowheads="1"/>
          </p:cNvSpPr>
          <p:nvPr/>
        </p:nvSpPr>
        <p:spPr bwMode="auto">
          <a:xfrm>
            <a:off x="841375" y="1584325"/>
            <a:ext cx="682625" cy="677863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3" name="object 40"/>
          <p:cNvSpPr>
            <a:spLocks noChangeArrowheads="1"/>
          </p:cNvSpPr>
          <p:nvPr/>
        </p:nvSpPr>
        <p:spPr bwMode="auto">
          <a:xfrm>
            <a:off x="249238" y="2187575"/>
            <a:ext cx="1384300" cy="622300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4" name="object 41"/>
          <p:cNvSpPr>
            <a:spLocks noChangeArrowheads="1"/>
          </p:cNvSpPr>
          <p:nvPr/>
        </p:nvSpPr>
        <p:spPr bwMode="auto">
          <a:xfrm>
            <a:off x="1619250" y="1260475"/>
            <a:ext cx="2905125" cy="12763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27375" y="415925"/>
            <a:ext cx="923925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4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TA</a:t>
            </a:r>
            <a:r>
              <a:rPr sz="2000" b="1" spc="-4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59238" y="415925"/>
            <a:ext cx="290512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4" dirty="0">
                <a:solidFill>
                  <a:srgbClr val="000099"/>
                </a:solidFill>
                <a:latin typeface="Arial"/>
                <a:cs typeface="Arial"/>
              </a:rPr>
              <a:t>4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56100" y="415925"/>
            <a:ext cx="1390650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4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b="1" spc="-4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GI</a:t>
            </a:r>
            <a:r>
              <a:rPr sz="2000" b="1" spc="-14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000" b="1" spc="4" dirty="0">
                <a:solidFill>
                  <a:srgbClr val="000099"/>
                </a:solidFill>
                <a:latin typeface="Arial"/>
                <a:cs typeface="Arial"/>
              </a:rPr>
              <a:t>TR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40375" y="1617663"/>
            <a:ext cx="812800" cy="41433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1525"/>
              </a:lnSpc>
              <a:spcBef>
                <a:spcPts val="75"/>
              </a:spcBef>
            </a:pPr>
            <a:r>
              <a:rPr lang="en-US" sz="1400" b="1">
                <a:solidFill>
                  <a:srgbClr val="000099"/>
                </a:solidFill>
                <a:cs typeface="Arial" charset="0"/>
              </a:rPr>
              <a:t>ANÁLISE</a:t>
            </a:r>
            <a:endParaRPr lang="en-US" sz="1400">
              <a:cs typeface="Arial" charset="0"/>
            </a:endParaRPr>
          </a:p>
          <a:p>
            <a:pPr algn="ctr">
              <a:lnSpc>
                <a:spcPct val="96000"/>
              </a:lnSpc>
            </a:pPr>
            <a:r>
              <a:rPr lang="en-US" sz="1400" b="1">
                <a:solidFill>
                  <a:srgbClr val="000099"/>
                </a:solidFill>
                <a:cs typeface="Arial" charset="0"/>
              </a:rPr>
              <a:t>OK?</a:t>
            </a:r>
            <a:endParaRPr lang="en-US" sz="1400">
              <a:cs typeface="Arial" charset="0"/>
            </a:endParaRPr>
          </a:p>
        </p:txBody>
      </p:sp>
      <p:sp>
        <p:nvSpPr>
          <p:cNvPr id="18459" name="object 16"/>
          <p:cNvSpPr txBox="1">
            <a:spLocks noChangeArrowheads="1"/>
          </p:cNvSpPr>
          <p:nvPr/>
        </p:nvSpPr>
        <p:spPr bwMode="auto">
          <a:xfrm>
            <a:off x="4803775" y="1697038"/>
            <a:ext cx="1333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2</a:t>
            </a:r>
            <a:endParaRPr lang="en-US" sz="1200">
              <a:cs typeface="Arial" charset="0"/>
            </a:endParaRPr>
          </a:p>
        </p:txBody>
      </p:sp>
      <p:sp>
        <p:nvSpPr>
          <p:cNvPr id="18460" name="object 15"/>
          <p:cNvSpPr txBox="1">
            <a:spLocks noChangeArrowheads="1"/>
          </p:cNvSpPr>
          <p:nvPr/>
        </p:nvSpPr>
        <p:spPr bwMode="auto">
          <a:xfrm>
            <a:off x="1131888" y="1839913"/>
            <a:ext cx="1333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1</a:t>
            </a:r>
            <a:endParaRPr lang="en-US" sz="1200">
              <a:cs typeface="Arial" charset="0"/>
            </a:endParaRPr>
          </a:p>
        </p:txBody>
      </p:sp>
      <p:sp>
        <p:nvSpPr>
          <p:cNvPr id="18461" name="object 14"/>
          <p:cNvSpPr txBox="1">
            <a:spLocks noChangeArrowheads="1"/>
          </p:cNvSpPr>
          <p:nvPr/>
        </p:nvSpPr>
        <p:spPr bwMode="auto">
          <a:xfrm>
            <a:off x="688975" y="2703513"/>
            <a:ext cx="258762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r>
              <a:rPr lang="es-ES_tradnl" sz="1400" b="1">
                <a:cs typeface="Arial" charset="0"/>
              </a:rPr>
              <a:t>El ciudadano entrega la documentación para que sea analizada por el organo de registro </a:t>
            </a:r>
            <a:endParaRPr lang="en-US" sz="1400">
              <a:cs typeface="Arial" charset="0"/>
            </a:endParaRPr>
          </a:p>
        </p:txBody>
      </p:sp>
      <p:sp>
        <p:nvSpPr>
          <p:cNvPr id="18462" name="object 13"/>
          <p:cNvSpPr txBox="1">
            <a:spLocks noChangeArrowheads="1"/>
          </p:cNvSpPr>
          <p:nvPr/>
        </p:nvSpPr>
        <p:spPr bwMode="auto">
          <a:xfrm>
            <a:off x="1917700" y="2633663"/>
            <a:ext cx="6937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18463" name="object 12"/>
          <p:cNvSpPr txBox="1">
            <a:spLocks noChangeArrowheads="1"/>
          </p:cNvSpPr>
          <p:nvPr/>
        </p:nvSpPr>
        <p:spPr bwMode="auto">
          <a:xfrm>
            <a:off x="5524500" y="2776538"/>
            <a:ext cx="1333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3</a:t>
            </a:r>
            <a:endParaRPr lang="en-US" sz="1200">
              <a:cs typeface="Arial" charset="0"/>
            </a:endParaRPr>
          </a:p>
        </p:txBody>
      </p:sp>
      <p:sp>
        <p:nvSpPr>
          <p:cNvPr id="18464" name="object 11"/>
          <p:cNvSpPr txBox="1">
            <a:spLocks noChangeArrowheads="1"/>
          </p:cNvSpPr>
          <p:nvPr/>
        </p:nvSpPr>
        <p:spPr bwMode="auto">
          <a:xfrm>
            <a:off x="688975" y="2844800"/>
            <a:ext cx="13049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18465" name="object 10"/>
          <p:cNvSpPr txBox="1">
            <a:spLocks noChangeArrowheads="1"/>
          </p:cNvSpPr>
          <p:nvPr/>
        </p:nvSpPr>
        <p:spPr bwMode="auto">
          <a:xfrm>
            <a:off x="2184400" y="2844800"/>
            <a:ext cx="4270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18466" name="object 9"/>
          <p:cNvSpPr txBox="1">
            <a:spLocks noChangeArrowheads="1"/>
          </p:cNvSpPr>
          <p:nvPr/>
        </p:nvSpPr>
        <p:spPr bwMode="auto">
          <a:xfrm>
            <a:off x="688975" y="3059113"/>
            <a:ext cx="10874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18467" name="object 8"/>
          <p:cNvSpPr txBox="1">
            <a:spLocks noChangeArrowheads="1"/>
          </p:cNvSpPr>
          <p:nvPr/>
        </p:nvSpPr>
        <p:spPr bwMode="auto">
          <a:xfrm>
            <a:off x="1790700" y="3059113"/>
            <a:ext cx="5461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18468" name="object 7"/>
          <p:cNvSpPr txBox="1">
            <a:spLocks noChangeArrowheads="1"/>
          </p:cNvSpPr>
          <p:nvPr/>
        </p:nvSpPr>
        <p:spPr bwMode="auto">
          <a:xfrm>
            <a:off x="2352675" y="3059113"/>
            <a:ext cx="2587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18469" name="object 6"/>
          <p:cNvSpPr txBox="1">
            <a:spLocks noChangeArrowheads="1"/>
          </p:cNvSpPr>
          <p:nvPr/>
        </p:nvSpPr>
        <p:spPr bwMode="auto">
          <a:xfrm>
            <a:off x="7324725" y="3063875"/>
            <a:ext cx="13176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6</a:t>
            </a:r>
            <a:endParaRPr lang="en-US" sz="1200">
              <a:cs typeface="Arial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8100" y="3230563"/>
            <a:ext cx="2012950" cy="1076325"/>
          </a:xfrm>
          <a:prstGeom prst="rect">
            <a:avLst/>
          </a:prstGeom>
        </p:spPr>
        <p:txBody>
          <a:bodyPr lIns="0" tIns="0" rIns="0" bIns="0"/>
          <a:lstStyle/>
          <a:p>
            <a:pPr marL="434975" algn="ctr">
              <a:lnSpc>
                <a:spcPts val="1938"/>
              </a:lnSpc>
              <a:spcBef>
                <a:spcPts val="100"/>
              </a:spcBef>
            </a:pPr>
            <a:r>
              <a:rPr lang="en-US" b="1">
                <a:solidFill>
                  <a:srgbClr val="002868"/>
                </a:solidFill>
                <a:cs typeface="Arial" charset="0"/>
              </a:rPr>
              <a:t>SISTEMA</a:t>
            </a:r>
            <a:endParaRPr lang="en-US">
              <a:cs typeface="Arial" charset="0"/>
            </a:endParaRPr>
          </a:p>
          <a:p>
            <a:pPr marL="434975" algn="ctr"/>
            <a:r>
              <a:rPr lang="en-US" b="1">
                <a:solidFill>
                  <a:srgbClr val="002868"/>
                </a:solidFill>
                <a:cs typeface="Arial" charset="0"/>
              </a:rPr>
              <a:t>INTEGRADOR ESTADUAL </a:t>
            </a:r>
            <a:r>
              <a:rPr lang="en-US" b="1">
                <a:solidFill>
                  <a:srgbClr val="BF0000"/>
                </a:solidFill>
                <a:cs typeface="Arial" charset="0"/>
              </a:rPr>
              <a:t> (NIRE, Registro Cartório)</a:t>
            </a:r>
            <a:endParaRPr lang="en-US">
              <a:cs typeface="Arial" charset="0"/>
            </a:endParaRPr>
          </a:p>
        </p:txBody>
      </p:sp>
      <p:sp>
        <p:nvSpPr>
          <p:cNvPr id="18471" name="object 4"/>
          <p:cNvSpPr txBox="1">
            <a:spLocks noChangeArrowheads="1"/>
          </p:cNvSpPr>
          <p:nvPr/>
        </p:nvSpPr>
        <p:spPr bwMode="auto">
          <a:xfrm>
            <a:off x="4791075" y="4437063"/>
            <a:ext cx="13176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4</a:t>
            </a:r>
            <a:endParaRPr lang="en-US" sz="1200">
              <a:cs typeface="Arial" charset="0"/>
            </a:endParaRPr>
          </a:p>
        </p:txBody>
      </p:sp>
      <p:sp>
        <p:nvSpPr>
          <p:cNvPr id="18472" name="object 3"/>
          <p:cNvSpPr txBox="1">
            <a:spLocks noChangeArrowheads="1"/>
          </p:cNvSpPr>
          <p:nvPr/>
        </p:nvSpPr>
        <p:spPr bwMode="auto">
          <a:xfrm>
            <a:off x="6948488" y="4618038"/>
            <a:ext cx="1333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5</a:t>
            </a:r>
            <a:endParaRPr lang="en-US" sz="1200"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14925" y="5186363"/>
            <a:ext cx="2051050" cy="801687"/>
          </a:xfrm>
          <a:prstGeom prst="rect">
            <a:avLst/>
          </a:prstGeom>
        </p:spPr>
        <p:txBody>
          <a:bodyPr lIns="0" tIns="0" rIns="0" bIns="0"/>
          <a:lstStyle/>
          <a:p>
            <a:pPr marL="452438" algn="ctr">
              <a:lnSpc>
                <a:spcPts val="1938"/>
              </a:lnSpc>
              <a:spcBef>
                <a:spcPts val="100"/>
              </a:spcBef>
            </a:pPr>
            <a:r>
              <a:rPr lang="en-US" b="1">
                <a:solidFill>
                  <a:srgbClr val="002868"/>
                </a:solidFill>
                <a:cs typeface="Arial" charset="0"/>
              </a:rPr>
              <a:t>SISTEMA</a:t>
            </a:r>
            <a:endParaRPr lang="en-US">
              <a:cs typeface="Arial" charset="0"/>
            </a:endParaRPr>
          </a:p>
          <a:p>
            <a:pPr marL="452438" algn="ctr"/>
            <a:r>
              <a:rPr lang="en-US" b="1">
                <a:solidFill>
                  <a:srgbClr val="002868"/>
                </a:solidFill>
                <a:cs typeface="Arial" charset="0"/>
              </a:rPr>
              <a:t>INTEGRADOR NACIONAL </a:t>
            </a:r>
            <a:r>
              <a:rPr lang="en-US" b="1">
                <a:solidFill>
                  <a:srgbClr val="BF0000"/>
                </a:solidFill>
                <a:cs typeface="Arial" charset="0"/>
              </a:rPr>
              <a:t> (CNPJ)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395288" y="1050925"/>
            <a:ext cx="1111250" cy="182721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850"/>
              </a:lnSpc>
              <a:spcBef>
                <a:spcPts val="25"/>
              </a:spcBef>
            </a:pPr>
            <a:endParaRPr lang="en-US" sz="800">
              <a:latin typeface="Calibri" pitchFamily="34" charset="0"/>
            </a:endParaRPr>
          </a:p>
          <a:p>
            <a:pPr algn="ctr">
              <a:lnSpc>
                <a:spcPts val="1375"/>
              </a:lnSpc>
              <a:spcBef>
                <a:spcPts val="3000"/>
              </a:spcBef>
            </a:pPr>
            <a:r>
              <a:rPr lang="en-US" b="1" baseline="2000">
                <a:solidFill>
                  <a:srgbClr val="C3CFB4"/>
                </a:solidFill>
                <a:cs typeface="Arial" charset="0"/>
              </a:rPr>
              <a:t>1</a:t>
            </a:r>
            <a:r>
              <a:rPr lang="en-US" sz="1200" b="1">
                <a:cs typeface="Arial" charset="0"/>
              </a:rPr>
              <a:t>1</a:t>
            </a:r>
            <a:endParaRPr lang="en-US" sz="1200">
              <a:cs typeface="Arial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8675" y="2547938"/>
            <a:ext cx="868363" cy="62230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850"/>
              </a:lnSpc>
              <a:spcBef>
                <a:spcPts val="19"/>
              </a:spcBef>
              <a:spcAft>
                <a:spcPts val="0"/>
              </a:spcAft>
              <a:defRPr/>
            </a:pPr>
            <a:endParaRPr sz="850">
              <a:latin typeface="+mn-lt"/>
            </a:endParaRPr>
          </a:p>
          <a:p>
            <a:pPr marL="74625" fontAlgn="auto">
              <a:lnSpc>
                <a:spcPct val="95825"/>
              </a:lnSpc>
              <a:spcBef>
                <a:spcPts val="2000"/>
              </a:spcBef>
              <a:spcAft>
                <a:spcPts val="0"/>
              </a:spcAft>
              <a:defRPr/>
            </a:pPr>
            <a:r>
              <a:rPr sz="1600" b="1" spc="-9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ão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459" name="object 10"/>
          <p:cNvSpPr>
            <a:spLocks noChangeArrowheads="1"/>
          </p:cNvSpPr>
          <p:nvPr/>
        </p:nvSpPr>
        <p:spPr bwMode="auto">
          <a:xfrm>
            <a:off x="-49213" y="9525"/>
            <a:ext cx="9144001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0" name="object 11"/>
          <p:cNvSpPr>
            <a:spLocks noChangeArrowheads="1"/>
          </p:cNvSpPr>
          <p:nvPr/>
        </p:nvSpPr>
        <p:spPr bwMode="auto">
          <a:xfrm>
            <a:off x="249238" y="1828800"/>
            <a:ext cx="873125" cy="549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1" name="object 12"/>
          <p:cNvSpPr>
            <a:spLocks noChangeArrowheads="1"/>
          </p:cNvSpPr>
          <p:nvPr/>
        </p:nvSpPr>
        <p:spPr bwMode="auto">
          <a:xfrm>
            <a:off x="481013" y="1298575"/>
            <a:ext cx="684212" cy="6762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2" name="object 13"/>
          <p:cNvSpPr>
            <a:spLocks noChangeArrowheads="1"/>
          </p:cNvSpPr>
          <p:nvPr/>
        </p:nvSpPr>
        <p:spPr bwMode="auto">
          <a:xfrm>
            <a:off x="395288" y="1050925"/>
            <a:ext cx="1111250" cy="18272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3" name="object 14"/>
          <p:cNvSpPr>
            <a:spLocks noChangeArrowheads="1"/>
          </p:cNvSpPr>
          <p:nvPr/>
        </p:nvSpPr>
        <p:spPr bwMode="auto">
          <a:xfrm>
            <a:off x="1700213" y="1231900"/>
            <a:ext cx="2640012" cy="33591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4" name="object 15"/>
          <p:cNvSpPr>
            <a:spLocks noChangeArrowheads="1"/>
          </p:cNvSpPr>
          <p:nvPr/>
        </p:nvSpPr>
        <p:spPr bwMode="auto">
          <a:xfrm>
            <a:off x="1779588" y="2987675"/>
            <a:ext cx="2500312" cy="13716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5" name="object 16"/>
          <p:cNvSpPr>
            <a:spLocks noChangeArrowheads="1"/>
          </p:cNvSpPr>
          <p:nvPr/>
        </p:nvSpPr>
        <p:spPr bwMode="auto">
          <a:xfrm>
            <a:off x="3925888" y="2547938"/>
            <a:ext cx="865187" cy="6223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6" name="object 17"/>
          <p:cNvSpPr>
            <a:spLocks noChangeArrowheads="1"/>
          </p:cNvSpPr>
          <p:nvPr/>
        </p:nvSpPr>
        <p:spPr bwMode="auto">
          <a:xfrm>
            <a:off x="828675" y="2547938"/>
            <a:ext cx="868363" cy="6223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7375" y="487363"/>
            <a:ext cx="923925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4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TA</a:t>
            </a:r>
            <a:r>
              <a:rPr sz="2000" b="1" spc="-4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9238" y="487363"/>
            <a:ext cx="290512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4" dirty="0">
                <a:solidFill>
                  <a:srgbClr val="000099"/>
                </a:solidFill>
                <a:latin typeface="Arial"/>
                <a:cs typeface="Arial"/>
              </a:rPr>
              <a:t>4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6100" y="487363"/>
            <a:ext cx="1390650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4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b="1" spc="-4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GI</a:t>
            </a:r>
            <a:r>
              <a:rPr sz="2000" b="1" spc="-14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000" b="1" spc="4" dirty="0">
                <a:solidFill>
                  <a:srgbClr val="000099"/>
                </a:solidFill>
                <a:latin typeface="Arial"/>
                <a:cs typeface="Arial"/>
              </a:rPr>
              <a:t>TR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7125" y="2347913"/>
            <a:ext cx="3597275" cy="4730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735"/>
              </a:lnSpc>
              <a:spcBef>
                <a:spcPts val="86"/>
              </a:spcBef>
              <a:spcAft>
                <a:spcPts val="0"/>
              </a:spcAft>
              <a:defRPr/>
            </a:pPr>
            <a:r>
              <a:rPr sz="1600" b="1" spc="-54" dirty="0">
                <a:latin typeface="Arial"/>
                <a:cs typeface="Arial"/>
              </a:rPr>
              <a:t>A</a:t>
            </a:r>
            <a:r>
              <a:rPr lang="es-ES_tradnl" sz="1600" b="1" spc="-54" dirty="0">
                <a:latin typeface="Arial"/>
                <a:cs typeface="Arial"/>
              </a:rPr>
              <a:t>l</a:t>
            </a:r>
            <a:r>
              <a:rPr sz="1600" b="1" spc="179" dirty="0">
                <a:latin typeface="Arial"/>
                <a:cs typeface="Arial"/>
              </a:rPr>
              <a:t> </a:t>
            </a:r>
            <a:r>
              <a:rPr sz="1600" b="1" spc="-4" dirty="0" err="1">
                <a:latin typeface="Arial"/>
                <a:cs typeface="Arial"/>
              </a:rPr>
              <a:t>fi</a:t>
            </a:r>
            <a:r>
              <a:rPr sz="1600" b="1" dirty="0" err="1">
                <a:latin typeface="Arial"/>
                <a:cs typeface="Arial"/>
              </a:rPr>
              <a:t>n</a:t>
            </a:r>
            <a:r>
              <a:rPr sz="1600" b="1" spc="-9" dirty="0" err="1">
                <a:latin typeface="Arial"/>
                <a:cs typeface="Arial"/>
              </a:rPr>
              <a:t>a</a:t>
            </a:r>
            <a:r>
              <a:rPr sz="1600" b="1" spc="4" dirty="0" err="1">
                <a:latin typeface="Arial"/>
                <a:cs typeface="Arial"/>
              </a:rPr>
              <a:t>l</a:t>
            </a:r>
            <a:r>
              <a:rPr sz="1600" b="1" spc="-4" dirty="0" err="1">
                <a:latin typeface="Arial"/>
                <a:cs typeface="Arial"/>
              </a:rPr>
              <a:t>i</a:t>
            </a:r>
            <a:r>
              <a:rPr sz="1600" b="1" spc="9" dirty="0" err="1">
                <a:latin typeface="Arial"/>
                <a:cs typeface="Arial"/>
              </a:rPr>
              <a:t>z</a:t>
            </a:r>
            <a:r>
              <a:rPr sz="1600" b="1" spc="-9" dirty="0" err="1">
                <a:latin typeface="Arial"/>
                <a:cs typeface="Arial"/>
              </a:rPr>
              <a:t>a</a:t>
            </a:r>
            <a:r>
              <a:rPr sz="1600" b="1" dirty="0" err="1">
                <a:latin typeface="Arial"/>
                <a:cs typeface="Arial"/>
              </a:rPr>
              <a:t>r</a:t>
            </a:r>
            <a:r>
              <a:rPr lang="es-ES_tradnl" sz="1600" b="1" dirty="0">
                <a:latin typeface="Arial"/>
                <a:cs typeface="Arial"/>
              </a:rPr>
              <a:t> la etapa de registro el ciudadano obtiene: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471" name="object 5"/>
          <p:cNvSpPr txBox="1">
            <a:spLocks noChangeArrowheads="1"/>
          </p:cNvSpPr>
          <p:nvPr/>
        </p:nvSpPr>
        <p:spPr bwMode="auto">
          <a:xfrm>
            <a:off x="6124575" y="2347913"/>
            <a:ext cx="29702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738"/>
              </a:lnSpc>
              <a:spcBef>
                <a:spcPts val="88"/>
              </a:spcBef>
            </a:pPr>
            <a:endParaRPr lang="en-US" sz="1600"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075" y="2925763"/>
            <a:ext cx="1254125" cy="1089025"/>
          </a:xfrm>
          <a:prstGeom prst="rect">
            <a:avLst/>
          </a:prstGeom>
        </p:spPr>
        <p:txBody>
          <a:bodyPr lIns="0" tIns="0" rIns="0" bIns="0"/>
          <a:lstStyle/>
          <a:p>
            <a:pPr marL="119063">
              <a:lnSpc>
                <a:spcPts val="1738"/>
              </a:lnSpc>
              <a:spcBef>
                <a:spcPts val="88"/>
              </a:spcBef>
            </a:pPr>
            <a:r>
              <a:rPr lang="es-ES_tradnl" sz="1400" b="1">
                <a:cs typeface="Arial" charset="0"/>
              </a:rPr>
              <a:t>El ciudadano c</a:t>
            </a:r>
            <a:r>
              <a:rPr lang="en-US" sz="1400" b="1">
                <a:cs typeface="Arial" charset="0"/>
              </a:rPr>
              <a:t>o</a:t>
            </a:r>
            <a:r>
              <a:rPr lang="es-ES_tradnl" sz="1400" b="1">
                <a:cs typeface="Arial" charset="0"/>
              </a:rPr>
              <a:t>nsulta el portal de</a:t>
            </a:r>
            <a:r>
              <a:rPr lang="en-US" sz="1400" b="1">
                <a:cs typeface="Arial" charset="0"/>
              </a:rPr>
              <a:t> Redesim</a:t>
            </a:r>
            <a:endParaRPr lang="en-US" sz="1400">
              <a:cs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37125" y="3170238"/>
            <a:ext cx="4164013" cy="223996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1738"/>
              </a:lnSpc>
              <a:spcBef>
                <a:spcPts val="88"/>
              </a:spcBef>
            </a:pPr>
            <a:r>
              <a:rPr lang="en-US" sz="1600" b="1">
                <a:solidFill>
                  <a:srgbClr val="001F5F"/>
                </a:solidFill>
                <a:cs typeface="Arial" charset="0"/>
              </a:rPr>
              <a:t>1.</a:t>
            </a:r>
            <a:r>
              <a:rPr lang="es-ES_tradnl" sz="1600" b="1">
                <a:solidFill>
                  <a:srgbClr val="001F5F"/>
                </a:solidFill>
                <a:cs typeface="Arial" charset="0"/>
              </a:rPr>
              <a:t> Un </a:t>
            </a:r>
            <a:r>
              <a:rPr lang="en-US" sz="1600" b="1">
                <a:solidFill>
                  <a:srgbClr val="001F5F"/>
                </a:solidFill>
                <a:cs typeface="Arial" charset="0"/>
              </a:rPr>
              <a:t>Instrumento Contra</a:t>
            </a:r>
            <a:r>
              <a:rPr lang="es-ES_tradnl" sz="1600" b="1">
                <a:solidFill>
                  <a:srgbClr val="001F5F"/>
                </a:solidFill>
                <a:cs typeface="Arial" charset="0"/>
              </a:rPr>
              <a:t>c</a:t>
            </a:r>
            <a:r>
              <a:rPr lang="en-US" sz="1600" b="1">
                <a:solidFill>
                  <a:srgbClr val="001F5F"/>
                </a:solidFill>
                <a:cs typeface="Arial" charset="0"/>
              </a:rPr>
              <a:t>tual Registrado;</a:t>
            </a:r>
            <a:endParaRPr lang="en-US" sz="1600">
              <a:cs typeface="Arial" charset="0"/>
            </a:endParaRPr>
          </a:p>
          <a:p>
            <a:pPr marL="12700">
              <a:lnSpc>
                <a:spcPct val="96000"/>
              </a:lnSpc>
              <a:spcBef>
                <a:spcPts val="938"/>
              </a:spcBef>
            </a:pPr>
            <a:r>
              <a:rPr lang="en-US" sz="1600" b="1">
                <a:solidFill>
                  <a:srgbClr val="001F5F"/>
                </a:solidFill>
                <a:cs typeface="Arial" charset="0"/>
              </a:rPr>
              <a:t>2.</a:t>
            </a:r>
            <a:r>
              <a:rPr lang="es-ES_tradnl" sz="1600" b="1">
                <a:solidFill>
                  <a:srgbClr val="001F5F"/>
                </a:solidFill>
                <a:cs typeface="Arial" charset="0"/>
              </a:rPr>
              <a:t> </a:t>
            </a:r>
            <a:r>
              <a:rPr lang="en-US" sz="1600" b="1">
                <a:solidFill>
                  <a:srgbClr val="001F5F"/>
                </a:solidFill>
                <a:cs typeface="Arial" charset="0"/>
              </a:rPr>
              <a:t>CNPJ  -  Cadastro  Nacional  d</a:t>
            </a:r>
            <a:r>
              <a:rPr lang="es-ES_tradnl" sz="1600" b="1">
                <a:solidFill>
                  <a:srgbClr val="001F5F"/>
                </a:solidFill>
                <a:cs typeface="Arial" charset="0"/>
              </a:rPr>
              <a:t>e </a:t>
            </a:r>
            <a:r>
              <a:rPr lang="en-US" sz="1600" b="1">
                <a:solidFill>
                  <a:srgbClr val="001F5F"/>
                </a:solidFill>
                <a:cs typeface="Arial" charset="0"/>
              </a:rPr>
              <a:t>  Pe</a:t>
            </a:r>
            <a:r>
              <a:rPr lang="es-ES_tradnl" sz="1600" b="1">
                <a:solidFill>
                  <a:srgbClr val="001F5F"/>
                </a:solidFill>
                <a:cs typeface="Arial" charset="0"/>
              </a:rPr>
              <a:t>rsonas </a:t>
            </a:r>
            <a:r>
              <a:rPr lang="en-US" sz="1600" b="1">
                <a:solidFill>
                  <a:srgbClr val="001F5F"/>
                </a:solidFill>
                <a:cs typeface="Arial" charset="0"/>
              </a:rPr>
              <a:t>Jurídica</a:t>
            </a:r>
            <a:r>
              <a:rPr lang="es-ES_tradnl" sz="1600" b="1">
                <a:solidFill>
                  <a:srgbClr val="001F5F"/>
                </a:solidFill>
                <a:cs typeface="Arial" charset="0"/>
              </a:rPr>
              <a:t>s</a:t>
            </a:r>
            <a:r>
              <a:rPr lang="en-US" sz="1600" b="1">
                <a:solidFill>
                  <a:srgbClr val="001F5F"/>
                </a:solidFill>
                <a:cs typeface="Arial" charset="0"/>
              </a:rPr>
              <a:t>;</a:t>
            </a:r>
            <a:endParaRPr lang="en-US" sz="1600">
              <a:cs typeface="Arial" charset="0"/>
            </a:endParaRPr>
          </a:p>
          <a:p>
            <a:pPr marL="12700">
              <a:lnSpc>
                <a:spcPct val="96000"/>
              </a:lnSpc>
              <a:spcBef>
                <a:spcPts val="1025"/>
              </a:spcBef>
            </a:pPr>
            <a:r>
              <a:rPr lang="en-US" sz="1600" b="1">
                <a:solidFill>
                  <a:srgbClr val="001F5F"/>
                </a:solidFill>
                <a:cs typeface="Arial" charset="0"/>
              </a:rPr>
              <a:t>3.Inscri</a:t>
            </a:r>
            <a:r>
              <a:rPr lang="es-ES_tradnl" sz="1600" b="1">
                <a:solidFill>
                  <a:srgbClr val="001F5F"/>
                </a:solidFill>
                <a:cs typeface="Arial" charset="0"/>
              </a:rPr>
              <a:t>pcion</a:t>
            </a:r>
            <a:r>
              <a:rPr lang="en-US" sz="1600" b="1">
                <a:solidFill>
                  <a:srgbClr val="001F5F"/>
                </a:solidFill>
                <a:cs typeface="Arial" charset="0"/>
              </a:rPr>
              <a:t> Esta</a:t>
            </a:r>
            <a:r>
              <a:rPr lang="es-ES_tradnl" sz="1600" b="1">
                <a:solidFill>
                  <a:srgbClr val="001F5F"/>
                </a:solidFill>
                <a:cs typeface="Arial" charset="0"/>
              </a:rPr>
              <a:t>t</a:t>
            </a:r>
            <a:r>
              <a:rPr lang="en-US" sz="1600" b="1">
                <a:solidFill>
                  <a:srgbClr val="001F5F"/>
                </a:solidFill>
                <a:cs typeface="Arial" charset="0"/>
              </a:rPr>
              <a:t>al;</a:t>
            </a:r>
            <a:endParaRPr lang="en-US" sz="1600">
              <a:cs typeface="Arial" charset="0"/>
            </a:endParaRPr>
          </a:p>
          <a:p>
            <a:pPr marL="12700">
              <a:lnSpc>
                <a:spcPct val="96000"/>
              </a:lnSpc>
              <a:spcBef>
                <a:spcPts val="1038"/>
              </a:spcBef>
            </a:pPr>
            <a:r>
              <a:rPr lang="en-US" sz="1600" b="1">
                <a:solidFill>
                  <a:srgbClr val="001F5F"/>
                </a:solidFill>
                <a:cs typeface="Arial" charset="0"/>
              </a:rPr>
              <a:t>4.Inscri</a:t>
            </a:r>
            <a:r>
              <a:rPr lang="es-ES_tradnl" sz="1600" b="1">
                <a:solidFill>
                  <a:srgbClr val="001F5F"/>
                </a:solidFill>
                <a:cs typeface="Arial" charset="0"/>
              </a:rPr>
              <a:t>pcion</a:t>
            </a:r>
            <a:r>
              <a:rPr lang="en-US" sz="1600" b="1">
                <a:solidFill>
                  <a:srgbClr val="001F5F"/>
                </a:solidFill>
                <a:cs typeface="Arial" charset="0"/>
              </a:rPr>
              <a:t> Municipal;</a:t>
            </a:r>
            <a:endParaRPr lang="en-US" sz="1600"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70100" y="3228975"/>
            <a:ext cx="1909763" cy="974725"/>
          </a:xfrm>
          <a:prstGeom prst="rect">
            <a:avLst/>
          </a:prstGeom>
        </p:spPr>
        <p:txBody>
          <a:bodyPr lIns="0" tIns="0" rIns="0" bIns="0"/>
          <a:lstStyle/>
          <a:p>
            <a:pPr marL="257175" algn="ctr">
              <a:lnSpc>
                <a:spcPts val="2350"/>
              </a:lnSpc>
              <a:spcBef>
                <a:spcPts val="113"/>
              </a:spcBef>
            </a:pPr>
            <a:r>
              <a:rPr lang="en-US" sz="2200" b="1">
                <a:solidFill>
                  <a:srgbClr val="002868"/>
                </a:solidFill>
                <a:cs typeface="Arial" charset="0"/>
              </a:rPr>
              <a:t>SISTEMA</a:t>
            </a:r>
            <a:endParaRPr lang="en-US" sz="2200">
              <a:cs typeface="Arial" charset="0"/>
            </a:endParaRPr>
          </a:p>
          <a:p>
            <a:pPr marL="257175" algn="ctr"/>
            <a:r>
              <a:rPr lang="en-US" sz="2200" b="1">
                <a:solidFill>
                  <a:srgbClr val="002868"/>
                </a:solidFill>
                <a:cs typeface="Arial" charset="0"/>
              </a:rPr>
              <a:t>INTEGRADOR ESTADUAL</a:t>
            </a:r>
            <a:endParaRPr lang="en-US" sz="2200"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object 100"/>
          <p:cNvSpPr txBox="1"/>
          <p:nvPr/>
        </p:nvSpPr>
        <p:spPr>
          <a:xfrm>
            <a:off x="5237163" y="1050925"/>
            <a:ext cx="715962" cy="711200"/>
          </a:xfrm>
          <a:prstGeom prst="rect">
            <a:avLst/>
          </a:prstGeom>
        </p:spPr>
        <p:txBody>
          <a:bodyPr lIns="0" tIns="0" rIns="0" bIns="0"/>
          <a:lstStyle/>
          <a:p>
            <a:pPr marL="5715" fontAlgn="auto">
              <a:lnSpc>
                <a:spcPts val="1060"/>
              </a:lnSpc>
              <a:spcBef>
                <a:spcPts val="53"/>
              </a:spcBef>
              <a:spcAft>
                <a:spcPts val="0"/>
              </a:spcAft>
              <a:defRPr/>
            </a:pPr>
            <a:r>
              <a:rPr sz="1500" b="1" spc="-679" baseline="2898" dirty="0">
                <a:latin typeface="Arial"/>
                <a:cs typeface="Arial"/>
              </a:rPr>
              <a:t>C</a:t>
            </a:r>
            <a:r>
              <a:rPr sz="1000" b="1" spc="-39" dirty="0">
                <a:solidFill>
                  <a:srgbClr val="BFBFBF"/>
                </a:solidFill>
                <a:latin typeface="Arial"/>
                <a:cs typeface="Arial"/>
              </a:rPr>
              <a:t>C</a:t>
            </a:r>
            <a:r>
              <a:rPr sz="1500" b="1" spc="-625" baseline="2898" dirty="0">
                <a:latin typeface="Arial"/>
                <a:cs typeface="Arial"/>
              </a:rPr>
              <a:t>E</a:t>
            </a:r>
            <a:r>
              <a:rPr sz="1000" b="1" spc="-44" dirty="0">
                <a:solidFill>
                  <a:srgbClr val="BFBFBF"/>
                </a:solidFill>
                <a:latin typeface="Arial"/>
                <a:cs typeface="Arial"/>
              </a:rPr>
              <a:t>E</a:t>
            </a:r>
            <a:r>
              <a:rPr sz="1500" b="1" spc="-679" baseline="2898" dirty="0">
                <a:latin typeface="Arial"/>
                <a:cs typeface="Arial"/>
              </a:rPr>
              <a:t>N</a:t>
            </a:r>
            <a:r>
              <a:rPr sz="1000" b="1" spc="-39" dirty="0">
                <a:solidFill>
                  <a:srgbClr val="BFBFBF"/>
                </a:solidFill>
                <a:latin typeface="Arial"/>
                <a:cs typeface="Arial"/>
              </a:rPr>
              <a:t>N</a:t>
            </a:r>
            <a:r>
              <a:rPr sz="1500" b="1" spc="-679" baseline="2898" dirty="0">
                <a:latin typeface="Arial"/>
                <a:cs typeface="Arial"/>
              </a:rPr>
              <a:t>C</a:t>
            </a:r>
            <a:r>
              <a:rPr sz="1000" b="1" dirty="0">
                <a:solidFill>
                  <a:srgbClr val="BFBFBF"/>
                </a:solidFill>
                <a:latin typeface="Arial"/>
                <a:cs typeface="Arial"/>
              </a:rPr>
              <a:t>C</a:t>
            </a:r>
            <a:r>
              <a:rPr sz="1000" b="1" spc="-39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1500" b="1" spc="-679" baseline="2898" dirty="0">
                <a:latin typeface="Arial"/>
                <a:cs typeface="Arial"/>
              </a:rPr>
              <a:t>A</a:t>
            </a:r>
            <a:r>
              <a:rPr sz="1000" b="1" spc="-79" dirty="0">
                <a:solidFill>
                  <a:srgbClr val="BFBFBF"/>
                </a:solidFill>
                <a:latin typeface="Arial"/>
                <a:cs typeface="Arial"/>
              </a:rPr>
              <a:t>A</a:t>
            </a:r>
            <a:r>
              <a:rPr sz="1500" b="1" spc="-794" baseline="2898" dirty="0">
                <a:latin typeface="Arial"/>
                <a:cs typeface="Arial"/>
              </a:rPr>
              <a:t>M</a:t>
            </a:r>
            <a:r>
              <a:rPr sz="1000" b="1" spc="-25" dirty="0">
                <a:solidFill>
                  <a:srgbClr val="BFBFBF"/>
                </a:solidFill>
                <a:latin typeface="Arial"/>
                <a:cs typeface="Arial"/>
              </a:rPr>
              <a:t>M</a:t>
            </a:r>
            <a:r>
              <a:rPr sz="1500" b="1" spc="-625" baseline="2898" dirty="0"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BFBFBF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482" name="object 5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3" name="object 56"/>
          <p:cNvSpPr>
            <a:spLocks noChangeArrowheads="1"/>
          </p:cNvSpPr>
          <p:nvPr/>
        </p:nvSpPr>
        <p:spPr bwMode="auto">
          <a:xfrm>
            <a:off x="49213" y="865188"/>
            <a:ext cx="9040812" cy="35607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4" name="object 57"/>
          <p:cNvSpPr>
            <a:spLocks noChangeArrowheads="1"/>
          </p:cNvSpPr>
          <p:nvPr/>
        </p:nvSpPr>
        <p:spPr bwMode="auto">
          <a:xfrm>
            <a:off x="4603750" y="4746625"/>
            <a:ext cx="1111250" cy="18256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5" name="object 58"/>
          <p:cNvSpPr>
            <a:spLocks noChangeArrowheads="1"/>
          </p:cNvSpPr>
          <p:nvPr/>
        </p:nvSpPr>
        <p:spPr bwMode="auto">
          <a:xfrm>
            <a:off x="4138613" y="4273550"/>
            <a:ext cx="733425" cy="9683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6" name="object 59"/>
          <p:cNvSpPr>
            <a:spLocks noChangeArrowheads="1"/>
          </p:cNvSpPr>
          <p:nvPr/>
        </p:nvSpPr>
        <p:spPr bwMode="auto">
          <a:xfrm>
            <a:off x="2916238" y="4581525"/>
            <a:ext cx="1547812" cy="1138238"/>
          </a:xfrm>
          <a:custGeom>
            <a:avLst/>
            <a:gdLst>
              <a:gd name="T0" fmla="*/ 0 w 1548130"/>
              <a:gd name="T1" fmla="*/ 0 h 1139189"/>
              <a:gd name="T2" fmla="*/ 1548130 w 1548130"/>
              <a:gd name="T3" fmla="*/ 1139189 h 1139189"/>
            </a:gdLst>
            <a:ahLst/>
            <a:cxnLst/>
            <a:rect l="T0" t="T1" r="T2" b="T3"/>
            <a:pathLst>
              <a:path w="1548130" h="1139189">
                <a:moveTo>
                  <a:pt x="568959" y="709930"/>
                </a:moveTo>
                <a:lnTo>
                  <a:pt x="1055370" y="709930"/>
                </a:lnTo>
                <a:lnTo>
                  <a:pt x="1055370" y="350520"/>
                </a:lnTo>
                <a:lnTo>
                  <a:pt x="1167130" y="350520"/>
                </a:lnTo>
                <a:lnTo>
                  <a:pt x="1167130" y="203200"/>
                </a:lnTo>
                <a:lnTo>
                  <a:pt x="1437640" y="203200"/>
                </a:lnTo>
                <a:lnTo>
                  <a:pt x="1437640" y="350520"/>
                </a:lnTo>
                <a:lnTo>
                  <a:pt x="1548130" y="350520"/>
                </a:lnTo>
                <a:lnTo>
                  <a:pt x="1484860" y="1270"/>
                </a:lnTo>
                <a:lnTo>
                  <a:pt x="1459230" y="1270"/>
                </a:lnTo>
                <a:lnTo>
                  <a:pt x="1449070" y="2540"/>
                </a:lnTo>
                <a:lnTo>
                  <a:pt x="1440180" y="5080"/>
                </a:lnTo>
                <a:lnTo>
                  <a:pt x="1432559" y="5080"/>
                </a:lnTo>
                <a:lnTo>
                  <a:pt x="1424940" y="6350"/>
                </a:lnTo>
                <a:lnTo>
                  <a:pt x="1418590" y="7620"/>
                </a:lnTo>
                <a:lnTo>
                  <a:pt x="1412240" y="8890"/>
                </a:lnTo>
                <a:lnTo>
                  <a:pt x="1377950" y="16510"/>
                </a:lnTo>
                <a:lnTo>
                  <a:pt x="1342390" y="24130"/>
                </a:lnTo>
                <a:lnTo>
                  <a:pt x="1305559" y="34290"/>
                </a:lnTo>
                <a:lnTo>
                  <a:pt x="1266190" y="45720"/>
                </a:lnTo>
                <a:lnTo>
                  <a:pt x="1226820" y="57150"/>
                </a:lnTo>
                <a:lnTo>
                  <a:pt x="1184909" y="71120"/>
                </a:lnTo>
                <a:lnTo>
                  <a:pt x="1143000" y="86360"/>
                </a:lnTo>
                <a:lnTo>
                  <a:pt x="1098550" y="102870"/>
                </a:lnTo>
                <a:lnTo>
                  <a:pt x="1055370" y="121920"/>
                </a:lnTo>
                <a:lnTo>
                  <a:pt x="1009650" y="142240"/>
                </a:lnTo>
                <a:lnTo>
                  <a:pt x="963930" y="162560"/>
                </a:lnTo>
                <a:lnTo>
                  <a:pt x="916940" y="186690"/>
                </a:lnTo>
                <a:lnTo>
                  <a:pt x="869950" y="212090"/>
                </a:lnTo>
                <a:lnTo>
                  <a:pt x="821690" y="238760"/>
                </a:lnTo>
                <a:lnTo>
                  <a:pt x="773430" y="267970"/>
                </a:lnTo>
                <a:lnTo>
                  <a:pt x="726440" y="298450"/>
                </a:lnTo>
                <a:lnTo>
                  <a:pt x="676909" y="332740"/>
                </a:lnTo>
                <a:lnTo>
                  <a:pt x="627380" y="368300"/>
                </a:lnTo>
                <a:lnTo>
                  <a:pt x="579119" y="406400"/>
                </a:lnTo>
                <a:lnTo>
                  <a:pt x="532130" y="447040"/>
                </a:lnTo>
                <a:lnTo>
                  <a:pt x="483869" y="488950"/>
                </a:lnTo>
                <a:lnTo>
                  <a:pt x="435609" y="534670"/>
                </a:lnTo>
                <a:lnTo>
                  <a:pt x="388619" y="582930"/>
                </a:lnTo>
                <a:lnTo>
                  <a:pt x="341630" y="632460"/>
                </a:lnTo>
                <a:lnTo>
                  <a:pt x="295910" y="685800"/>
                </a:lnTo>
                <a:lnTo>
                  <a:pt x="250190" y="741680"/>
                </a:lnTo>
                <a:lnTo>
                  <a:pt x="207010" y="800100"/>
                </a:lnTo>
                <a:lnTo>
                  <a:pt x="162560" y="862330"/>
                </a:lnTo>
                <a:lnTo>
                  <a:pt x="119380" y="925830"/>
                </a:lnTo>
                <a:lnTo>
                  <a:pt x="78740" y="994410"/>
                </a:lnTo>
                <a:lnTo>
                  <a:pt x="38100" y="1064260"/>
                </a:lnTo>
                <a:lnTo>
                  <a:pt x="0" y="1137920"/>
                </a:lnTo>
                <a:lnTo>
                  <a:pt x="568959" y="1139190"/>
                </a:lnTo>
                <a:lnTo>
                  <a:pt x="568959" y="709930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7" name="object 60"/>
          <p:cNvSpPr>
            <a:spLocks noChangeArrowheads="1"/>
          </p:cNvSpPr>
          <p:nvPr/>
        </p:nvSpPr>
        <p:spPr bwMode="auto">
          <a:xfrm>
            <a:off x="3935413" y="5830888"/>
            <a:ext cx="74612" cy="76200"/>
          </a:xfrm>
          <a:custGeom>
            <a:avLst/>
            <a:gdLst>
              <a:gd name="T0" fmla="*/ 0 w 74930"/>
              <a:gd name="T1" fmla="*/ 0 h 76200"/>
              <a:gd name="T2" fmla="*/ 74930 w 74930"/>
              <a:gd name="T3" fmla="*/ 76200 h 76200"/>
            </a:gdLst>
            <a:ahLst/>
            <a:cxnLst/>
            <a:rect l="T0" t="T1" r="T2" b="T3"/>
            <a:pathLst>
              <a:path w="74930" h="76200">
                <a:moveTo>
                  <a:pt x="0" y="76199"/>
                </a:moveTo>
                <a:lnTo>
                  <a:pt x="74930" y="76199"/>
                </a:lnTo>
                <a:lnTo>
                  <a:pt x="7493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8" name="object 61"/>
          <p:cNvSpPr>
            <a:spLocks noChangeArrowheads="1"/>
          </p:cNvSpPr>
          <p:nvPr/>
        </p:nvSpPr>
        <p:spPr bwMode="auto">
          <a:xfrm>
            <a:off x="3390900" y="5830888"/>
            <a:ext cx="74613" cy="76200"/>
          </a:xfrm>
          <a:custGeom>
            <a:avLst/>
            <a:gdLst>
              <a:gd name="T0" fmla="*/ 0 w 74929"/>
              <a:gd name="T1" fmla="*/ 0 h 76200"/>
              <a:gd name="T2" fmla="*/ 74929 w 74929"/>
              <a:gd name="T3" fmla="*/ 76200 h 76200"/>
            </a:gdLst>
            <a:ahLst/>
            <a:cxnLst/>
            <a:rect l="T0" t="T1" r="T2" b="T3"/>
            <a:pathLst>
              <a:path w="74929" h="76200">
                <a:moveTo>
                  <a:pt x="0" y="76199"/>
                </a:moveTo>
                <a:lnTo>
                  <a:pt x="74929" y="76199"/>
                </a:lnTo>
                <a:lnTo>
                  <a:pt x="7492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9" name="object 62"/>
          <p:cNvSpPr>
            <a:spLocks noChangeArrowheads="1"/>
          </p:cNvSpPr>
          <p:nvPr/>
        </p:nvSpPr>
        <p:spPr bwMode="auto">
          <a:xfrm>
            <a:off x="3230563" y="5830888"/>
            <a:ext cx="74612" cy="76200"/>
          </a:xfrm>
          <a:custGeom>
            <a:avLst/>
            <a:gdLst>
              <a:gd name="T0" fmla="*/ 0 w 74930"/>
              <a:gd name="T1" fmla="*/ 0 h 76200"/>
              <a:gd name="T2" fmla="*/ 74930 w 74930"/>
              <a:gd name="T3" fmla="*/ 76200 h 76200"/>
            </a:gdLst>
            <a:ahLst/>
            <a:cxnLst/>
            <a:rect l="T0" t="T1" r="T2" b="T3"/>
            <a:pathLst>
              <a:path w="74930" h="76200">
                <a:moveTo>
                  <a:pt x="0" y="76199"/>
                </a:moveTo>
                <a:lnTo>
                  <a:pt x="74930" y="76199"/>
                </a:lnTo>
                <a:lnTo>
                  <a:pt x="7493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90" name="object 63"/>
          <p:cNvSpPr>
            <a:spLocks noChangeArrowheads="1"/>
          </p:cNvSpPr>
          <p:nvPr/>
        </p:nvSpPr>
        <p:spPr bwMode="auto">
          <a:xfrm>
            <a:off x="3070225" y="5830888"/>
            <a:ext cx="76200" cy="7620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76199"/>
                </a:moveTo>
                <a:lnTo>
                  <a:pt x="76200" y="76199"/>
                </a:lnTo>
                <a:lnTo>
                  <a:pt x="762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91" name="object 64"/>
          <p:cNvSpPr>
            <a:spLocks noChangeArrowheads="1"/>
          </p:cNvSpPr>
          <p:nvPr/>
        </p:nvSpPr>
        <p:spPr bwMode="auto">
          <a:xfrm>
            <a:off x="4103688" y="5830888"/>
            <a:ext cx="76200" cy="7620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76199"/>
                </a:moveTo>
                <a:lnTo>
                  <a:pt x="76200" y="76199"/>
                </a:lnTo>
                <a:lnTo>
                  <a:pt x="762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92" name="object 65"/>
          <p:cNvSpPr>
            <a:spLocks noChangeArrowheads="1"/>
          </p:cNvSpPr>
          <p:nvPr/>
        </p:nvSpPr>
        <p:spPr bwMode="auto">
          <a:xfrm>
            <a:off x="4270375" y="5830888"/>
            <a:ext cx="76200" cy="7620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76199"/>
                </a:moveTo>
                <a:lnTo>
                  <a:pt x="76200" y="76199"/>
                </a:lnTo>
                <a:lnTo>
                  <a:pt x="762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93" name="object 66"/>
          <p:cNvSpPr>
            <a:spLocks noChangeArrowheads="1"/>
          </p:cNvSpPr>
          <p:nvPr/>
        </p:nvSpPr>
        <p:spPr bwMode="auto">
          <a:xfrm>
            <a:off x="4103688" y="5414963"/>
            <a:ext cx="76200" cy="7620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94" name="object 67"/>
          <p:cNvSpPr>
            <a:spLocks noChangeArrowheads="1"/>
          </p:cNvSpPr>
          <p:nvPr/>
        </p:nvSpPr>
        <p:spPr bwMode="auto">
          <a:xfrm>
            <a:off x="4270375" y="5414963"/>
            <a:ext cx="76200" cy="7620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95" name="object 68"/>
          <p:cNvSpPr>
            <a:spLocks noChangeArrowheads="1"/>
          </p:cNvSpPr>
          <p:nvPr/>
        </p:nvSpPr>
        <p:spPr bwMode="auto">
          <a:xfrm>
            <a:off x="4103688" y="5248275"/>
            <a:ext cx="76200" cy="7620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96" name="object 69"/>
          <p:cNvSpPr>
            <a:spLocks noChangeArrowheads="1"/>
          </p:cNvSpPr>
          <p:nvPr/>
        </p:nvSpPr>
        <p:spPr bwMode="auto">
          <a:xfrm>
            <a:off x="4270375" y="5248275"/>
            <a:ext cx="76200" cy="7620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97" name="object 70"/>
          <p:cNvSpPr>
            <a:spLocks noChangeArrowheads="1"/>
          </p:cNvSpPr>
          <p:nvPr/>
        </p:nvSpPr>
        <p:spPr bwMode="auto">
          <a:xfrm>
            <a:off x="3773488" y="5414963"/>
            <a:ext cx="76200" cy="7620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98" name="object 71"/>
          <p:cNvSpPr>
            <a:spLocks noChangeArrowheads="1"/>
          </p:cNvSpPr>
          <p:nvPr/>
        </p:nvSpPr>
        <p:spPr bwMode="auto">
          <a:xfrm>
            <a:off x="3941763" y="5414963"/>
            <a:ext cx="74612" cy="76200"/>
          </a:xfrm>
          <a:custGeom>
            <a:avLst/>
            <a:gdLst>
              <a:gd name="T0" fmla="*/ 0 w 74930"/>
              <a:gd name="T1" fmla="*/ 0 h 76200"/>
              <a:gd name="T2" fmla="*/ 74930 w 74930"/>
              <a:gd name="T3" fmla="*/ 76200 h 76200"/>
            </a:gdLst>
            <a:ahLst/>
            <a:cxnLst/>
            <a:rect l="T0" t="T1" r="T2" b="T3"/>
            <a:pathLst>
              <a:path w="74930" h="76200">
                <a:moveTo>
                  <a:pt x="0" y="76200"/>
                </a:moveTo>
                <a:lnTo>
                  <a:pt x="74930" y="76200"/>
                </a:lnTo>
                <a:lnTo>
                  <a:pt x="7493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99" name="object 72"/>
          <p:cNvSpPr>
            <a:spLocks noChangeArrowheads="1"/>
          </p:cNvSpPr>
          <p:nvPr/>
        </p:nvSpPr>
        <p:spPr bwMode="auto">
          <a:xfrm>
            <a:off x="3613150" y="5414963"/>
            <a:ext cx="76200" cy="7620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00" name="object 73"/>
          <p:cNvSpPr>
            <a:spLocks noChangeArrowheads="1"/>
          </p:cNvSpPr>
          <p:nvPr/>
        </p:nvSpPr>
        <p:spPr bwMode="auto">
          <a:xfrm>
            <a:off x="4103688" y="5572125"/>
            <a:ext cx="76200" cy="7620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76199"/>
                </a:moveTo>
                <a:lnTo>
                  <a:pt x="76200" y="76199"/>
                </a:lnTo>
                <a:lnTo>
                  <a:pt x="762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01" name="object 74"/>
          <p:cNvSpPr>
            <a:spLocks noChangeArrowheads="1"/>
          </p:cNvSpPr>
          <p:nvPr/>
        </p:nvSpPr>
        <p:spPr bwMode="auto">
          <a:xfrm>
            <a:off x="4270375" y="5572125"/>
            <a:ext cx="76200" cy="7620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76199"/>
                </a:moveTo>
                <a:lnTo>
                  <a:pt x="76200" y="76199"/>
                </a:lnTo>
                <a:lnTo>
                  <a:pt x="762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02" name="object 75"/>
          <p:cNvSpPr>
            <a:spLocks noChangeArrowheads="1"/>
          </p:cNvSpPr>
          <p:nvPr/>
        </p:nvSpPr>
        <p:spPr bwMode="auto">
          <a:xfrm>
            <a:off x="3773488" y="5572125"/>
            <a:ext cx="76200" cy="7620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76199"/>
                </a:moveTo>
                <a:lnTo>
                  <a:pt x="76200" y="76199"/>
                </a:lnTo>
                <a:lnTo>
                  <a:pt x="762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03" name="object 76"/>
          <p:cNvSpPr>
            <a:spLocks noChangeArrowheads="1"/>
          </p:cNvSpPr>
          <p:nvPr/>
        </p:nvSpPr>
        <p:spPr bwMode="auto">
          <a:xfrm>
            <a:off x="3941763" y="5572125"/>
            <a:ext cx="74612" cy="76200"/>
          </a:xfrm>
          <a:custGeom>
            <a:avLst/>
            <a:gdLst>
              <a:gd name="T0" fmla="*/ 0 w 74930"/>
              <a:gd name="T1" fmla="*/ 0 h 76200"/>
              <a:gd name="T2" fmla="*/ 74930 w 74930"/>
              <a:gd name="T3" fmla="*/ 76200 h 76200"/>
            </a:gdLst>
            <a:ahLst/>
            <a:cxnLst/>
            <a:rect l="T0" t="T1" r="T2" b="T3"/>
            <a:pathLst>
              <a:path w="74930" h="76200">
                <a:moveTo>
                  <a:pt x="0" y="76199"/>
                </a:moveTo>
                <a:lnTo>
                  <a:pt x="74930" y="76199"/>
                </a:lnTo>
                <a:lnTo>
                  <a:pt x="7493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04" name="object 77"/>
          <p:cNvSpPr>
            <a:spLocks noChangeArrowheads="1"/>
          </p:cNvSpPr>
          <p:nvPr/>
        </p:nvSpPr>
        <p:spPr bwMode="auto">
          <a:xfrm>
            <a:off x="3613150" y="5572125"/>
            <a:ext cx="76200" cy="7620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76199"/>
                </a:moveTo>
                <a:lnTo>
                  <a:pt x="76200" y="76199"/>
                </a:lnTo>
                <a:lnTo>
                  <a:pt x="762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05" name="object 78"/>
          <p:cNvSpPr>
            <a:spLocks noChangeArrowheads="1"/>
          </p:cNvSpPr>
          <p:nvPr/>
        </p:nvSpPr>
        <p:spPr bwMode="auto">
          <a:xfrm>
            <a:off x="4103688" y="5080000"/>
            <a:ext cx="76200" cy="74613"/>
          </a:xfrm>
          <a:custGeom>
            <a:avLst/>
            <a:gdLst>
              <a:gd name="T0" fmla="*/ 0 w 76200"/>
              <a:gd name="T1" fmla="*/ 0 h 74929"/>
              <a:gd name="T2" fmla="*/ 76200 w 76200"/>
              <a:gd name="T3" fmla="*/ 74929 h 74929"/>
            </a:gdLst>
            <a:ahLst/>
            <a:cxnLst/>
            <a:rect l="T0" t="T1" r="T2" b="T3"/>
            <a:pathLst>
              <a:path w="76200" h="74929">
                <a:moveTo>
                  <a:pt x="0" y="74930"/>
                </a:moveTo>
                <a:lnTo>
                  <a:pt x="76200" y="74930"/>
                </a:lnTo>
                <a:lnTo>
                  <a:pt x="76200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06" name="object 79"/>
          <p:cNvSpPr>
            <a:spLocks noChangeArrowheads="1"/>
          </p:cNvSpPr>
          <p:nvPr/>
        </p:nvSpPr>
        <p:spPr bwMode="auto">
          <a:xfrm>
            <a:off x="4270375" y="5080000"/>
            <a:ext cx="76200" cy="74613"/>
          </a:xfrm>
          <a:custGeom>
            <a:avLst/>
            <a:gdLst>
              <a:gd name="T0" fmla="*/ 0 w 76200"/>
              <a:gd name="T1" fmla="*/ 0 h 74929"/>
              <a:gd name="T2" fmla="*/ 76200 w 76200"/>
              <a:gd name="T3" fmla="*/ 74929 h 74929"/>
            </a:gdLst>
            <a:ahLst/>
            <a:cxnLst/>
            <a:rect l="T0" t="T1" r="T2" b="T3"/>
            <a:pathLst>
              <a:path w="76200" h="74929">
                <a:moveTo>
                  <a:pt x="0" y="74930"/>
                </a:moveTo>
                <a:lnTo>
                  <a:pt x="76200" y="74930"/>
                </a:lnTo>
                <a:lnTo>
                  <a:pt x="76200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07" name="object 80"/>
          <p:cNvSpPr>
            <a:spLocks noChangeArrowheads="1"/>
          </p:cNvSpPr>
          <p:nvPr/>
        </p:nvSpPr>
        <p:spPr bwMode="auto">
          <a:xfrm>
            <a:off x="4495800" y="5070475"/>
            <a:ext cx="204788" cy="890588"/>
          </a:xfrm>
          <a:custGeom>
            <a:avLst/>
            <a:gdLst>
              <a:gd name="T0" fmla="*/ 0 w 204470"/>
              <a:gd name="T1" fmla="*/ 0 h 891539"/>
              <a:gd name="T2" fmla="*/ 204470 w 204470"/>
              <a:gd name="T3" fmla="*/ 891539 h 891539"/>
            </a:gdLst>
            <a:ahLst/>
            <a:cxnLst/>
            <a:rect l="T0" t="T1" r="T2" b="T3"/>
            <a:pathLst>
              <a:path w="204470" h="891539">
                <a:moveTo>
                  <a:pt x="203200" y="886002"/>
                </a:moveTo>
                <a:lnTo>
                  <a:pt x="0" y="0"/>
                </a:lnTo>
                <a:lnTo>
                  <a:pt x="1270" y="891540"/>
                </a:lnTo>
                <a:lnTo>
                  <a:pt x="203200" y="891540"/>
                </a:lnTo>
                <a:lnTo>
                  <a:pt x="203200" y="886002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08" name="object 81"/>
          <p:cNvSpPr>
            <a:spLocks noChangeArrowheads="1"/>
          </p:cNvSpPr>
          <p:nvPr/>
        </p:nvSpPr>
        <p:spPr bwMode="auto">
          <a:xfrm>
            <a:off x="2952750" y="5807075"/>
            <a:ext cx="1517650" cy="596900"/>
          </a:xfrm>
          <a:custGeom>
            <a:avLst/>
            <a:gdLst>
              <a:gd name="T0" fmla="*/ 0 w 1517650"/>
              <a:gd name="T1" fmla="*/ 0 h 595630"/>
              <a:gd name="T2" fmla="*/ 1517650 w 1517650"/>
              <a:gd name="T3" fmla="*/ 595630 h 595630"/>
            </a:gdLst>
            <a:ahLst/>
            <a:cxnLst/>
            <a:rect l="T0" t="T1" r="T2" b="T3"/>
            <a:pathLst>
              <a:path w="1517650" h="595630">
                <a:moveTo>
                  <a:pt x="1122679" y="552449"/>
                </a:moveTo>
                <a:lnTo>
                  <a:pt x="1137920" y="532129"/>
                </a:lnTo>
                <a:lnTo>
                  <a:pt x="1151889" y="511809"/>
                </a:lnTo>
                <a:lnTo>
                  <a:pt x="1167129" y="491489"/>
                </a:lnTo>
                <a:lnTo>
                  <a:pt x="1183639" y="471169"/>
                </a:lnTo>
                <a:lnTo>
                  <a:pt x="1200150" y="452119"/>
                </a:lnTo>
                <a:lnTo>
                  <a:pt x="1216660" y="433069"/>
                </a:lnTo>
                <a:lnTo>
                  <a:pt x="1262379" y="386079"/>
                </a:lnTo>
                <a:lnTo>
                  <a:pt x="1273810" y="375919"/>
                </a:lnTo>
                <a:lnTo>
                  <a:pt x="1286510" y="365759"/>
                </a:lnTo>
                <a:lnTo>
                  <a:pt x="1300479" y="353059"/>
                </a:lnTo>
                <a:lnTo>
                  <a:pt x="1315720" y="341629"/>
                </a:lnTo>
                <a:lnTo>
                  <a:pt x="1332229" y="328929"/>
                </a:lnTo>
                <a:lnTo>
                  <a:pt x="1348739" y="316229"/>
                </a:lnTo>
                <a:lnTo>
                  <a:pt x="1367789" y="304799"/>
                </a:lnTo>
                <a:lnTo>
                  <a:pt x="1384300" y="292099"/>
                </a:lnTo>
                <a:lnTo>
                  <a:pt x="1403350" y="280669"/>
                </a:lnTo>
                <a:lnTo>
                  <a:pt x="1421129" y="267969"/>
                </a:lnTo>
                <a:lnTo>
                  <a:pt x="1438910" y="256539"/>
                </a:lnTo>
                <a:lnTo>
                  <a:pt x="1455420" y="245109"/>
                </a:lnTo>
                <a:lnTo>
                  <a:pt x="1471929" y="234949"/>
                </a:lnTo>
                <a:lnTo>
                  <a:pt x="1488439" y="226059"/>
                </a:lnTo>
                <a:lnTo>
                  <a:pt x="1503679" y="218439"/>
                </a:lnTo>
                <a:lnTo>
                  <a:pt x="1517650" y="210819"/>
                </a:lnTo>
                <a:lnTo>
                  <a:pt x="877570" y="208279"/>
                </a:lnTo>
                <a:lnTo>
                  <a:pt x="877570" y="0"/>
                </a:lnTo>
                <a:lnTo>
                  <a:pt x="784860" y="0"/>
                </a:lnTo>
                <a:lnTo>
                  <a:pt x="784860" y="209549"/>
                </a:lnTo>
                <a:lnTo>
                  <a:pt x="728979" y="209549"/>
                </a:lnTo>
                <a:lnTo>
                  <a:pt x="728979" y="0"/>
                </a:lnTo>
                <a:lnTo>
                  <a:pt x="636270" y="0"/>
                </a:lnTo>
                <a:lnTo>
                  <a:pt x="636270" y="208279"/>
                </a:lnTo>
                <a:lnTo>
                  <a:pt x="0" y="205739"/>
                </a:lnTo>
                <a:lnTo>
                  <a:pt x="0" y="269239"/>
                </a:lnTo>
                <a:lnTo>
                  <a:pt x="1057910" y="267969"/>
                </a:lnTo>
                <a:lnTo>
                  <a:pt x="1057910" y="322579"/>
                </a:lnTo>
                <a:lnTo>
                  <a:pt x="328929" y="322579"/>
                </a:lnTo>
                <a:lnTo>
                  <a:pt x="328929" y="387349"/>
                </a:lnTo>
                <a:lnTo>
                  <a:pt x="731520" y="387349"/>
                </a:lnTo>
                <a:lnTo>
                  <a:pt x="1097279" y="595629"/>
                </a:lnTo>
                <a:lnTo>
                  <a:pt x="1109979" y="574039"/>
                </a:lnTo>
                <a:lnTo>
                  <a:pt x="1122679" y="552449"/>
                </a:lnTo>
                <a:close/>
              </a:path>
            </a:pathLst>
          </a:custGeom>
          <a:solidFill>
            <a:srgbClr val="20E1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09" name="object 82"/>
          <p:cNvSpPr>
            <a:spLocks noChangeArrowheads="1"/>
          </p:cNvSpPr>
          <p:nvPr/>
        </p:nvSpPr>
        <p:spPr bwMode="auto">
          <a:xfrm>
            <a:off x="247650" y="1628775"/>
            <a:ext cx="6302375" cy="2332038"/>
          </a:xfrm>
          <a:custGeom>
            <a:avLst/>
            <a:gdLst>
              <a:gd name="T0" fmla="*/ 0 w 6301740"/>
              <a:gd name="T1" fmla="*/ 0 h 2332990"/>
              <a:gd name="T2" fmla="*/ 6301740 w 6301740"/>
              <a:gd name="T3" fmla="*/ 2332990 h 2332990"/>
            </a:gdLst>
            <a:ahLst/>
            <a:cxnLst/>
            <a:rect l="T0" t="T1" r="T2" b="T3"/>
            <a:pathLst>
              <a:path w="6301740" h="2332990">
                <a:moveTo>
                  <a:pt x="3150870" y="2332990"/>
                </a:moveTo>
                <a:lnTo>
                  <a:pt x="6301740" y="2332990"/>
                </a:lnTo>
                <a:lnTo>
                  <a:pt x="6301740" y="0"/>
                </a:lnTo>
                <a:lnTo>
                  <a:pt x="0" y="0"/>
                </a:lnTo>
                <a:lnTo>
                  <a:pt x="0" y="2332990"/>
                </a:lnTo>
                <a:lnTo>
                  <a:pt x="3150870" y="2332990"/>
                </a:lnTo>
                <a:close/>
              </a:path>
            </a:pathLst>
          </a:custGeom>
          <a:solidFill>
            <a:srgbClr val="CDB8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0" name="object 83"/>
          <p:cNvSpPr>
            <a:spLocks noChangeArrowheads="1"/>
          </p:cNvSpPr>
          <p:nvPr/>
        </p:nvSpPr>
        <p:spPr bwMode="auto">
          <a:xfrm>
            <a:off x="247650" y="1628775"/>
            <a:ext cx="6302375" cy="2332038"/>
          </a:xfrm>
          <a:custGeom>
            <a:avLst/>
            <a:gdLst>
              <a:gd name="T0" fmla="*/ 0 w 6301740"/>
              <a:gd name="T1" fmla="*/ 0 h 2332990"/>
              <a:gd name="T2" fmla="*/ 6301740 w 6301740"/>
              <a:gd name="T3" fmla="*/ 2332990 h 2332990"/>
            </a:gdLst>
            <a:ahLst/>
            <a:cxnLst/>
            <a:rect l="T0" t="T1" r="T2" b="T3"/>
            <a:pathLst>
              <a:path w="6301740" h="2332990">
                <a:moveTo>
                  <a:pt x="3150870" y="2332990"/>
                </a:moveTo>
                <a:lnTo>
                  <a:pt x="0" y="2332990"/>
                </a:lnTo>
                <a:lnTo>
                  <a:pt x="0" y="0"/>
                </a:lnTo>
                <a:lnTo>
                  <a:pt x="6301740" y="0"/>
                </a:lnTo>
                <a:lnTo>
                  <a:pt x="6301740" y="2332990"/>
                </a:lnTo>
                <a:lnTo>
                  <a:pt x="3150870" y="2332990"/>
                </a:lnTo>
                <a:close/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1" name="object 84"/>
          <p:cNvSpPr>
            <a:spLocks noChangeArrowheads="1"/>
          </p:cNvSpPr>
          <p:nvPr/>
        </p:nvSpPr>
        <p:spPr bwMode="auto">
          <a:xfrm>
            <a:off x="4916488" y="2924175"/>
            <a:ext cx="1539875" cy="8810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2" name="object 85"/>
          <p:cNvSpPr>
            <a:spLocks noChangeArrowheads="1"/>
          </p:cNvSpPr>
          <p:nvPr/>
        </p:nvSpPr>
        <p:spPr bwMode="auto">
          <a:xfrm>
            <a:off x="4922838" y="1866900"/>
            <a:ext cx="1522412" cy="8794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3" name="object 86"/>
          <p:cNvSpPr>
            <a:spLocks noChangeArrowheads="1"/>
          </p:cNvSpPr>
          <p:nvPr/>
        </p:nvSpPr>
        <p:spPr bwMode="auto">
          <a:xfrm>
            <a:off x="144463" y="1793875"/>
            <a:ext cx="1922462" cy="8810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4" name="object 87"/>
          <p:cNvSpPr>
            <a:spLocks noChangeArrowheads="1"/>
          </p:cNvSpPr>
          <p:nvPr/>
        </p:nvSpPr>
        <p:spPr bwMode="auto">
          <a:xfrm>
            <a:off x="2411413" y="1793875"/>
            <a:ext cx="2117725" cy="20161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5" name="object 88"/>
          <p:cNvSpPr>
            <a:spLocks noChangeArrowheads="1"/>
          </p:cNvSpPr>
          <p:nvPr/>
        </p:nvSpPr>
        <p:spPr bwMode="auto">
          <a:xfrm>
            <a:off x="6675438" y="906463"/>
            <a:ext cx="2339975" cy="128746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6" name="object 89"/>
          <p:cNvSpPr>
            <a:spLocks noChangeArrowheads="1"/>
          </p:cNvSpPr>
          <p:nvPr/>
        </p:nvSpPr>
        <p:spPr bwMode="auto">
          <a:xfrm>
            <a:off x="3078163" y="3095625"/>
            <a:ext cx="677862" cy="67786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7" name="object 90"/>
          <p:cNvSpPr>
            <a:spLocks noChangeArrowheads="1"/>
          </p:cNvSpPr>
          <p:nvPr/>
        </p:nvSpPr>
        <p:spPr bwMode="auto">
          <a:xfrm>
            <a:off x="3486150" y="1122363"/>
            <a:ext cx="3249613" cy="7302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8" name="object 91"/>
          <p:cNvSpPr>
            <a:spLocks noChangeArrowheads="1"/>
          </p:cNvSpPr>
          <p:nvPr/>
        </p:nvSpPr>
        <p:spPr bwMode="auto">
          <a:xfrm>
            <a:off x="146050" y="2951163"/>
            <a:ext cx="1931988" cy="89535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19" name="object 92"/>
          <p:cNvSpPr>
            <a:spLocks noChangeArrowheads="1"/>
          </p:cNvSpPr>
          <p:nvPr/>
        </p:nvSpPr>
        <p:spPr bwMode="auto">
          <a:xfrm>
            <a:off x="1852613" y="2230438"/>
            <a:ext cx="684212" cy="39687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20" name="object 93"/>
          <p:cNvSpPr>
            <a:spLocks noChangeArrowheads="1"/>
          </p:cNvSpPr>
          <p:nvPr/>
        </p:nvSpPr>
        <p:spPr bwMode="auto">
          <a:xfrm>
            <a:off x="1852613" y="1797050"/>
            <a:ext cx="684212" cy="39687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21" name="object 94"/>
          <p:cNvSpPr>
            <a:spLocks noChangeArrowheads="1"/>
          </p:cNvSpPr>
          <p:nvPr/>
        </p:nvSpPr>
        <p:spPr bwMode="auto">
          <a:xfrm>
            <a:off x="1852613" y="3381375"/>
            <a:ext cx="684212" cy="39846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22" name="object 95"/>
          <p:cNvSpPr>
            <a:spLocks noChangeArrowheads="1"/>
          </p:cNvSpPr>
          <p:nvPr/>
        </p:nvSpPr>
        <p:spPr bwMode="auto">
          <a:xfrm>
            <a:off x="1852613" y="2949575"/>
            <a:ext cx="684212" cy="39687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23" name="object 96"/>
          <p:cNvSpPr>
            <a:spLocks noChangeArrowheads="1"/>
          </p:cNvSpPr>
          <p:nvPr/>
        </p:nvSpPr>
        <p:spPr bwMode="auto">
          <a:xfrm>
            <a:off x="4370388" y="1870075"/>
            <a:ext cx="682625" cy="396875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24" name="object 97"/>
          <p:cNvSpPr>
            <a:spLocks noChangeArrowheads="1"/>
          </p:cNvSpPr>
          <p:nvPr/>
        </p:nvSpPr>
        <p:spPr bwMode="auto">
          <a:xfrm>
            <a:off x="4370388" y="2303463"/>
            <a:ext cx="682625" cy="396875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25" name="object 98"/>
          <p:cNvSpPr>
            <a:spLocks noChangeArrowheads="1"/>
          </p:cNvSpPr>
          <p:nvPr/>
        </p:nvSpPr>
        <p:spPr bwMode="auto">
          <a:xfrm>
            <a:off x="4370388" y="3024188"/>
            <a:ext cx="682625" cy="755650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26" name="object 99"/>
          <p:cNvSpPr>
            <a:spLocks noChangeArrowheads="1"/>
          </p:cNvSpPr>
          <p:nvPr/>
        </p:nvSpPr>
        <p:spPr bwMode="auto">
          <a:xfrm>
            <a:off x="5237163" y="1079500"/>
            <a:ext cx="684212" cy="682625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884488" y="487363"/>
            <a:ext cx="3411537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-4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9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spc="-4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 </a:t>
            </a:r>
            <a:r>
              <a:rPr sz="2000" b="1" spc="4" dirty="0">
                <a:solidFill>
                  <a:srgbClr val="000099"/>
                </a:solidFill>
                <a:latin typeface="Arial"/>
                <a:cs typeface="Arial"/>
              </a:rPr>
              <a:t>5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: </a:t>
            </a:r>
            <a:r>
              <a:rPr sz="2000" b="1" spc="4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4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4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b="1" spc="-4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4" dirty="0">
                <a:solidFill>
                  <a:srgbClr val="000099"/>
                </a:solidFill>
                <a:latin typeface="Arial"/>
                <a:cs typeface="Arial"/>
              </a:rPr>
              <a:t>NC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4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883025" y="1038225"/>
            <a:ext cx="1392238" cy="152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120"/>
              </a:lnSpc>
              <a:spcBef>
                <a:spcPts val="55"/>
              </a:spcBef>
              <a:spcAft>
                <a:spcPts val="0"/>
              </a:spcAft>
              <a:defRPr/>
            </a:pPr>
            <a:r>
              <a:rPr sz="1000" b="1" spc="-4" dirty="0">
                <a:latin typeface="Arial"/>
                <a:cs typeface="Arial"/>
              </a:rPr>
              <a:t>E</a:t>
            </a:r>
            <a:r>
              <a:rPr sz="1000" b="1" dirty="0">
                <a:latin typeface="Arial"/>
                <a:cs typeface="Arial"/>
              </a:rPr>
              <a:t>N</a:t>
            </a:r>
            <a:r>
              <a:rPr sz="1000" b="1" spc="-4" dirty="0">
                <a:latin typeface="Arial"/>
                <a:cs typeface="Arial"/>
              </a:rPr>
              <a:t>V</a:t>
            </a:r>
            <a:r>
              <a:rPr sz="1000" b="1" dirty="0">
                <a:latin typeface="Arial"/>
                <a:cs typeface="Arial"/>
              </a:rPr>
              <a:t>IA</a:t>
            </a:r>
            <a:r>
              <a:rPr sz="1000" b="1" spc="-39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R</a:t>
            </a:r>
            <a:r>
              <a:rPr sz="1000" b="1" spc="-4" dirty="0">
                <a:latin typeface="Arial"/>
                <a:cs typeface="Arial"/>
              </a:rPr>
              <a:t>ES</a:t>
            </a:r>
            <a:r>
              <a:rPr sz="1000" b="1" dirty="0">
                <a:latin typeface="Arial"/>
                <a:cs typeface="Arial"/>
              </a:rPr>
              <a:t>UL</a:t>
            </a:r>
            <a:r>
              <a:rPr sz="1000" b="1" spc="4" dirty="0">
                <a:latin typeface="Arial"/>
                <a:cs typeface="Arial"/>
              </a:rPr>
              <a:t>T</a:t>
            </a:r>
            <a:r>
              <a:rPr sz="1000" b="1" spc="-29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DO</a:t>
            </a:r>
            <a:r>
              <a:rPr sz="1000" b="1" spc="-4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LI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529" name="object 52"/>
          <p:cNvSpPr txBox="1">
            <a:spLocks noChangeArrowheads="1"/>
          </p:cNvSpPr>
          <p:nvPr/>
        </p:nvSpPr>
        <p:spPr bwMode="auto">
          <a:xfrm>
            <a:off x="5588000" y="1038225"/>
            <a:ext cx="80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125"/>
              </a:lnSpc>
              <a:spcBef>
                <a:spcPts val="50"/>
              </a:spcBef>
            </a:pPr>
            <a:r>
              <a:rPr lang="en-US" sz="1000" b="1">
                <a:cs typeface="Arial" charset="0"/>
              </a:rPr>
              <a:t>I</a:t>
            </a:r>
            <a:endParaRPr lang="en-US" sz="1000">
              <a:cs typeface="Arial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902325" y="1038225"/>
            <a:ext cx="314325" cy="152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120"/>
              </a:lnSpc>
              <a:spcBef>
                <a:spcPts val="55"/>
              </a:spcBef>
              <a:spcAft>
                <a:spcPts val="0"/>
              </a:spcAft>
              <a:defRPr/>
            </a:pPr>
            <a:r>
              <a:rPr sz="1000" b="1" dirty="0">
                <a:latin typeface="Arial"/>
                <a:cs typeface="Arial"/>
              </a:rPr>
              <a:t>N</a:t>
            </a:r>
            <a:r>
              <a:rPr sz="1000" b="1" spc="19" dirty="0">
                <a:latin typeface="Arial"/>
                <a:cs typeface="Arial"/>
              </a:rPr>
              <a:t>T</a:t>
            </a:r>
            <a:r>
              <a:rPr sz="1000" b="1" dirty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8938" y="1123950"/>
            <a:ext cx="2205037" cy="228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735"/>
              </a:lnSpc>
              <a:spcBef>
                <a:spcPts val="86"/>
              </a:spcBef>
              <a:spcAft>
                <a:spcPts val="0"/>
              </a:spcAft>
              <a:defRPr/>
            </a:pPr>
            <a:r>
              <a:rPr sz="1600" b="1" dirty="0">
                <a:solidFill>
                  <a:srgbClr val="002868"/>
                </a:solidFill>
                <a:latin typeface="Arial"/>
                <a:cs typeface="Arial"/>
              </a:rPr>
              <a:t>P</a:t>
            </a:r>
            <a:r>
              <a:rPr sz="1600" b="1" spc="-4" dirty="0">
                <a:solidFill>
                  <a:srgbClr val="002868"/>
                </a:solidFill>
                <a:latin typeface="Arial"/>
                <a:cs typeface="Arial"/>
              </a:rPr>
              <a:t>OR</a:t>
            </a:r>
            <a:r>
              <a:rPr sz="1600" b="1" spc="-9" dirty="0">
                <a:solidFill>
                  <a:srgbClr val="002868"/>
                </a:solidFill>
                <a:latin typeface="Arial"/>
                <a:cs typeface="Arial"/>
              </a:rPr>
              <a:t>T</a:t>
            </a:r>
            <a:r>
              <a:rPr sz="1600" b="1" spc="-54" dirty="0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002868"/>
                </a:solidFill>
                <a:latin typeface="Arial"/>
                <a:cs typeface="Arial"/>
              </a:rPr>
              <a:t>L </a:t>
            </a:r>
            <a:r>
              <a:rPr sz="1600" b="1" spc="-4" dirty="0">
                <a:solidFill>
                  <a:srgbClr val="002868"/>
                </a:solidFill>
                <a:latin typeface="Arial"/>
                <a:cs typeface="Arial"/>
              </a:rPr>
              <a:t>D</a:t>
            </a:r>
            <a:r>
              <a:rPr sz="1600" b="1" dirty="0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sz="1600" b="1" spc="-49" dirty="0">
                <a:solidFill>
                  <a:srgbClr val="002868"/>
                </a:solidFill>
                <a:latin typeface="Arial"/>
                <a:cs typeface="Arial"/>
              </a:rPr>
              <a:t> </a:t>
            </a:r>
            <a:r>
              <a:rPr sz="1600" b="1" spc="-4" dirty="0">
                <a:solidFill>
                  <a:srgbClr val="002868"/>
                </a:solidFill>
                <a:latin typeface="Arial"/>
                <a:cs typeface="Arial"/>
              </a:rPr>
              <a:t>R</a:t>
            </a:r>
            <a:r>
              <a:rPr sz="1600" b="1" dirty="0">
                <a:solidFill>
                  <a:srgbClr val="002868"/>
                </a:solidFill>
                <a:latin typeface="Arial"/>
                <a:cs typeface="Arial"/>
              </a:rPr>
              <a:t>E</a:t>
            </a:r>
            <a:r>
              <a:rPr sz="1600" b="1" spc="-4" dirty="0">
                <a:solidFill>
                  <a:srgbClr val="002868"/>
                </a:solidFill>
                <a:latin typeface="Arial"/>
                <a:cs typeface="Arial"/>
              </a:rPr>
              <a:t>D</a:t>
            </a:r>
            <a:r>
              <a:rPr sz="1600" b="1" dirty="0">
                <a:solidFill>
                  <a:srgbClr val="002868"/>
                </a:solidFill>
                <a:latin typeface="Arial"/>
                <a:cs typeface="Arial"/>
              </a:rPr>
              <a:t>ES</a:t>
            </a:r>
            <a:r>
              <a:rPr sz="1600" b="1" spc="-4" dirty="0">
                <a:solidFill>
                  <a:srgbClr val="002868"/>
                </a:solid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002868"/>
                </a:solidFill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070725" y="1130300"/>
            <a:ext cx="1562100" cy="803275"/>
          </a:xfrm>
          <a:prstGeom prst="rect">
            <a:avLst/>
          </a:prstGeom>
        </p:spPr>
        <p:txBody>
          <a:bodyPr lIns="0" tIns="0" rIns="0" bIns="0"/>
          <a:lstStyle/>
          <a:p>
            <a:pPr marL="211138" algn="ctr">
              <a:lnSpc>
                <a:spcPts val="1938"/>
              </a:lnSpc>
              <a:spcBef>
                <a:spcPts val="100"/>
              </a:spcBef>
            </a:pPr>
            <a:r>
              <a:rPr lang="en-US" b="1">
                <a:solidFill>
                  <a:srgbClr val="002868"/>
                </a:solidFill>
                <a:cs typeface="Arial" charset="0"/>
              </a:rPr>
              <a:t>SISTEMA</a:t>
            </a:r>
            <a:endParaRPr lang="en-US">
              <a:cs typeface="Arial" charset="0"/>
            </a:endParaRPr>
          </a:p>
          <a:p>
            <a:pPr marL="211138" algn="ctr"/>
            <a:r>
              <a:rPr lang="en-US" b="1">
                <a:solidFill>
                  <a:srgbClr val="002868"/>
                </a:solidFill>
                <a:cs typeface="Arial" charset="0"/>
              </a:rPr>
              <a:t>INTEGRADOR NACIONAL</a:t>
            </a:r>
            <a:endParaRPr lang="en-US">
              <a:cs typeface="Arial" charset="0"/>
            </a:endParaRPr>
          </a:p>
        </p:txBody>
      </p:sp>
      <p:sp>
        <p:nvSpPr>
          <p:cNvPr id="20533" name="object 48"/>
          <p:cNvSpPr txBox="1">
            <a:spLocks noChangeArrowheads="1"/>
          </p:cNvSpPr>
          <p:nvPr/>
        </p:nvSpPr>
        <p:spPr bwMode="auto">
          <a:xfrm>
            <a:off x="5524500" y="1335088"/>
            <a:ext cx="1333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n-US" sz="1200" b="1">
                <a:solidFill>
                  <a:srgbClr val="FFFF00"/>
                </a:solidFill>
                <a:cs typeface="Arial" charset="0"/>
              </a:rPr>
              <a:t>2</a:t>
            </a:r>
            <a:endParaRPr lang="en-US" sz="1200">
              <a:cs typeface="Arial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8325" y="2247900"/>
            <a:ext cx="10922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b="1" spc="-39" dirty="0">
                <a:latin typeface="Arial"/>
                <a:cs typeface="Arial"/>
              </a:rPr>
              <a:t>A</a:t>
            </a:r>
            <a:r>
              <a:rPr sz="1400" b="1" spc="19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BI</a:t>
            </a:r>
            <a:r>
              <a:rPr sz="1400" b="1" spc="4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4" dirty="0">
                <a:latin typeface="Arial"/>
                <a:cs typeface="Arial"/>
              </a:rPr>
              <a:t>T</a:t>
            </a:r>
            <a:r>
              <a:rPr sz="1400" b="1" spc="-39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535" name="object 46"/>
          <p:cNvSpPr txBox="1">
            <a:spLocks noChangeArrowheads="1"/>
          </p:cNvSpPr>
          <p:nvPr/>
        </p:nvSpPr>
        <p:spPr bwMode="auto">
          <a:xfrm>
            <a:off x="2921000" y="2263775"/>
            <a:ext cx="10763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r>
              <a:rPr lang="en-US" b="1">
                <a:solidFill>
                  <a:srgbClr val="002868"/>
                </a:solidFill>
                <a:cs typeface="Arial" charset="0"/>
              </a:rPr>
              <a:t>SISTEMA</a:t>
            </a:r>
            <a:endParaRPr lang="en-US">
              <a:cs typeface="Arial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92713" y="2317750"/>
            <a:ext cx="10160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b="1" spc="4" dirty="0">
                <a:latin typeface="Arial"/>
                <a:cs typeface="Arial"/>
              </a:rPr>
              <a:t>S</a:t>
            </a:r>
            <a:r>
              <a:rPr sz="1400" b="1" spc="-39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NI</a:t>
            </a:r>
            <a:r>
              <a:rPr sz="1400" b="1" spc="4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Á</a:t>
            </a:r>
            <a:r>
              <a:rPr sz="1400" b="1" spc="-9" dirty="0">
                <a:latin typeface="Arial"/>
                <a:cs typeface="Arial"/>
              </a:rPr>
              <a:t>R</a:t>
            </a:r>
            <a:r>
              <a:rPr sz="1400" b="1" spc="9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76750" y="2981325"/>
            <a:ext cx="498475" cy="152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120"/>
              </a:lnSpc>
              <a:spcBef>
                <a:spcPts val="55"/>
              </a:spcBef>
              <a:spcAft>
                <a:spcPts val="0"/>
              </a:spcAft>
              <a:defRPr/>
            </a:pPr>
            <a:r>
              <a:rPr sz="1000" b="1" dirty="0">
                <a:latin typeface="Arial"/>
                <a:cs typeface="Arial"/>
              </a:rPr>
              <a:t>D</a:t>
            </a:r>
            <a:r>
              <a:rPr sz="1000" b="1" spc="-29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DOS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9613" y="3409950"/>
            <a:ext cx="827087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b="1" dirty="0">
                <a:latin typeface="Arial"/>
                <a:cs typeface="Arial"/>
              </a:rPr>
              <a:t>URB</a:t>
            </a:r>
            <a:r>
              <a:rPr sz="1400" b="1" spc="-39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539" name="object 42"/>
          <p:cNvSpPr txBox="1">
            <a:spLocks noChangeArrowheads="1"/>
          </p:cNvSpPr>
          <p:nvPr/>
        </p:nvSpPr>
        <p:spPr bwMode="auto">
          <a:xfrm>
            <a:off x="5440363" y="4719638"/>
            <a:ext cx="3182937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r>
              <a:rPr lang="es-ES_tradnl" sz="1400" b="1">
                <a:cs typeface="Arial" charset="0"/>
              </a:rPr>
              <a:t>Luego de que se realicen todas las debidas revisiones el ciudadano obtiene las licencias o, en caso de </a:t>
            </a:r>
            <a:r>
              <a:rPr lang="es-ES_tradnl" sz="1400" b="1">
                <a:solidFill>
                  <a:srgbClr val="FF0000"/>
                </a:solidFill>
                <a:cs typeface="Arial" charset="0"/>
              </a:rPr>
              <a:t>BAJO RIESGO</a:t>
            </a:r>
            <a:r>
              <a:rPr lang="es-ES_tradnl" sz="1400" b="1">
                <a:cs typeface="Arial" charset="0"/>
              </a:rPr>
              <a:t>, el portal de Redesim emite licencias y permisos temporales</a:t>
            </a:r>
            <a:endParaRPr lang="en-US" sz="1400">
              <a:cs typeface="Arial" charset="0"/>
            </a:endParaRPr>
          </a:p>
        </p:txBody>
      </p:sp>
      <p:sp>
        <p:nvSpPr>
          <p:cNvPr id="20540" name="object 41"/>
          <p:cNvSpPr txBox="1">
            <a:spLocks noChangeArrowheads="1"/>
          </p:cNvSpPr>
          <p:nvPr/>
        </p:nvSpPr>
        <p:spPr bwMode="auto">
          <a:xfrm>
            <a:off x="6038850" y="4719638"/>
            <a:ext cx="5762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20541" name="object 40"/>
          <p:cNvSpPr txBox="1">
            <a:spLocks noChangeArrowheads="1"/>
          </p:cNvSpPr>
          <p:nvPr/>
        </p:nvSpPr>
        <p:spPr bwMode="auto">
          <a:xfrm>
            <a:off x="6719888" y="4719638"/>
            <a:ext cx="9032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20542" name="object 39"/>
          <p:cNvSpPr txBox="1">
            <a:spLocks noChangeArrowheads="1"/>
          </p:cNvSpPr>
          <p:nvPr/>
        </p:nvSpPr>
        <p:spPr bwMode="auto">
          <a:xfrm>
            <a:off x="7740650" y="4719638"/>
            <a:ext cx="2508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20543" name="object 38"/>
          <p:cNvSpPr txBox="1">
            <a:spLocks noChangeArrowheads="1"/>
          </p:cNvSpPr>
          <p:nvPr/>
        </p:nvSpPr>
        <p:spPr bwMode="auto">
          <a:xfrm>
            <a:off x="8096250" y="4719638"/>
            <a:ext cx="7858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20544" name="object 37"/>
          <p:cNvSpPr txBox="1">
            <a:spLocks noChangeArrowheads="1"/>
          </p:cNvSpPr>
          <p:nvPr/>
        </p:nvSpPr>
        <p:spPr bwMode="auto">
          <a:xfrm>
            <a:off x="2212975" y="4757738"/>
            <a:ext cx="1803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325"/>
              </a:lnSpc>
              <a:spcBef>
                <a:spcPts val="63"/>
              </a:spcBef>
            </a:pPr>
            <a:r>
              <a:rPr lang="es-ES_tradnl" sz="1400" b="1">
                <a:cs typeface="Arial" charset="0"/>
              </a:rPr>
              <a:t>Empresa nueva</a:t>
            </a:r>
            <a:endParaRPr lang="en-US" sz="1400" b="1">
              <a:cs typeface="Arial" charset="0"/>
            </a:endParaRPr>
          </a:p>
        </p:txBody>
      </p:sp>
      <p:sp>
        <p:nvSpPr>
          <p:cNvPr id="20545" name="object 36"/>
          <p:cNvSpPr txBox="1">
            <a:spLocks noChangeArrowheads="1"/>
          </p:cNvSpPr>
          <p:nvPr/>
        </p:nvSpPr>
        <p:spPr bwMode="auto">
          <a:xfrm>
            <a:off x="5440363" y="4933950"/>
            <a:ext cx="7127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20546" name="object 35"/>
          <p:cNvSpPr txBox="1">
            <a:spLocks noChangeArrowheads="1"/>
          </p:cNvSpPr>
          <p:nvPr/>
        </p:nvSpPr>
        <p:spPr bwMode="auto">
          <a:xfrm>
            <a:off x="6403975" y="4933950"/>
            <a:ext cx="1619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20547" name="object 34"/>
          <p:cNvSpPr txBox="1">
            <a:spLocks noChangeArrowheads="1"/>
          </p:cNvSpPr>
          <p:nvPr/>
        </p:nvSpPr>
        <p:spPr bwMode="auto">
          <a:xfrm>
            <a:off x="7788275" y="4933950"/>
            <a:ext cx="584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20548" name="object 33"/>
          <p:cNvSpPr txBox="1">
            <a:spLocks noChangeArrowheads="1"/>
          </p:cNvSpPr>
          <p:nvPr/>
        </p:nvSpPr>
        <p:spPr bwMode="auto">
          <a:xfrm>
            <a:off x="8755063" y="4933950"/>
            <a:ext cx="2603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40363" y="5146675"/>
            <a:ext cx="1338262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b="1" spc="9" dirty="0">
                <a:latin typeface="Arial"/>
                <a:cs typeface="Arial"/>
              </a:rPr>
              <a:t>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550" name="object 31"/>
          <p:cNvSpPr txBox="1">
            <a:spLocks noChangeArrowheads="1"/>
          </p:cNvSpPr>
          <p:nvPr/>
        </p:nvSpPr>
        <p:spPr bwMode="auto">
          <a:xfrm>
            <a:off x="6808788" y="5146675"/>
            <a:ext cx="20764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20551" name="object 30"/>
          <p:cNvSpPr txBox="1">
            <a:spLocks noChangeArrowheads="1"/>
          </p:cNvSpPr>
          <p:nvPr/>
        </p:nvSpPr>
        <p:spPr bwMode="auto">
          <a:xfrm>
            <a:off x="5440363" y="5359400"/>
            <a:ext cx="8429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20552" name="object 29"/>
          <p:cNvSpPr txBox="1">
            <a:spLocks noChangeArrowheads="1"/>
          </p:cNvSpPr>
          <p:nvPr/>
        </p:nvSpPr>
        <p:spPr bwMode="auto">
          <a:xfrm>
            <a:off x="6234113" y="5359400"/>
            <a:ext cx="5191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20553" name="object 28"/>
          <p:cNvSpPr txBox="1">
            <a:spLocks noChangeArrowheads="1"/>
          </p:cNvSpPr>
          <p:nvPr/>
        </p:nvSpPr>
        <p:spPr bwMode="auto">
          <a:xfrm>
            <a:off x="6880225" y="5359400"/>
            <a:ext cx="2587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20554" name="object 27"/>
          <p:cNvSpPr txBox="1">
            <a:spLocks noChangeArrowheads="1"/>
          </p:cNvSpPr>
          <p:nvPr/>
        </p:nvSpPr>
        <p:spPr bwMode="auto">
          <a:xfrm>
            <a:off x="7265988" y="5359400"/>
            <a:ext cx="1616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20555" name="object 26"/>
          <p:cNvSpPr txBox="1">
            <a:spLocks noChangeArrowheads="1"/>
          </p:cNvSpPr>
          <p:nvPr/>
        </p:nvSpPr>
        <p:spPr bwMode="auto">
          <a:xfrm>
            <a:off x="6237288" y="5573713"/>
            <a:ext cx="10191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20556" name="object 25"/>
          <p:cNvSpPr txBox="1">
            <a:spLocks noChangeArrowheads="1"/>
          </p:cNvSpPr>
          <p:nvPr/>
        </p:nvSpPr>
        <p:spPr bwMode="auto">
          <a:xfrm>
            <a:off x="7388225" y="5573713"/>
            <a:ext cx="4175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20557" name="object 24"/>
          <p:cNvSpPr txBox="1">
            <a:spLocks noChangeArrowheads="1"/>
          </p:cNvSpPr>
          <p:nvPr/>
        </p:nvSpPr>
        <p:spPr bwMode="auto">
          <a:xfrm>
            <a:off x="7935913" y="5573713"/>
            <a:ext cx="5556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r>
              <a:rPr lang="en-US" sz="1400" b="1">
                <a:cs typeface="Arial" charset="0"/>
              </a:rPr>
              <a:t>l</a:t>
            </a:r>
            <a:endParaRPr lang="en-US" sz="1400">
              <a:cs typeface="Arial" charset="0"/>
            </a:endParaRPr>
          </a:p>
        </p:txBody>
      </p:sp>
      <p:sp>
        <p:nvSpPr>
          <p:cNvPr id="20558" name="object 23"/>
          <p:cNvSpPr txBox="1">
            <a:spLocks noChangeArrowheads="1"/>
          </p:cNvSpPr>
          <p:nvPr/>
        </p:nvSpPr>
        <p:spPr bwMode="auto">
          <a:xfrm>
            <a:off x="8623300" y="5573713"/>
            <a:ext cx="2587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endParaRPr lang="en-US" sz="1400">
              <a:cs typeface="Arial" charset="0"/>
            </a:endParaRPr>
          </a:p>
        </p:txBody>
      </p:sp>
      <p:sp>
        <p:nvSpPr>
          <p:cNvPr id="20559" name="object 22"/>
          <p:cNvSpPr txBox="1">
            <a:spLocks noChangeArrowheads="1"/>
          </p:cNvSpPr>
          <p:nvPr/>
        </p:nvSpPr>
        <p:spPr bwMode="auto">
          <a:xfrm>
            <a:off x="4270375" y="5830888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20560" name="object 21"/>
          <p:cNvSpPr txBox="1">
            <a:spLocks noChangeArrowheads="1"/>
          </p:cNvSpPr>
          <p:nvPr/>
        </p:nvSpPr>
        <p:spPr bwMode="auto">
          <a:xfrm>
            <a:off x="4103688" y="5830888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20561" name="object 20"/>
          <p:cNvSpPr txBox="1">
            <a:spLocks noChangeArrowheads="1"/>
          </p:cNvSpPr>
          <p:nvPr/>
        </p:nvSpPr>
        <p:spPr bwMode="auto">
          <a:xfrm>
            <a:off x="3935413" y="5830888"/>
            <a:ext cx="746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20562" name="object 19"/>
          <p:cNvSpPr txBox="1">
            <a:spLocks noChangeArrowheads="1"/>
          </p:cNvSpPr>
          <p:nvPr/>
        </p:nvSpPr>
        <p:spPr bwMode="auto">
          <a:xfrm>
            <a:off x="3390900" y="5830888"/>
            <a:ext cx="7461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20563" name="object 18"/>
          <p:cNvSpPr txBox="1">
            <a:spLocks noChangeArrowheads="1"/>
          </p:cNvSpPr>
          <p:nvPr/>
        </p:nvSpPr>
        <p:spPr bwMode="auto">
          <a:xfrm>
            <a:off x="3230563" y="5830888"/>
            <a:ext cx="746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20564" name="object 17"/>
          <p:cNvSpPr txBox="1">
            <a:spLocks noChangeArrowheads="1"/>
          </p:cNvSpPr>
          <p:nvPr/>
        </p:nvSpPr>
        <p:spPr bwMode="auto">
          <a:xfrm>
            <a:off x="3070225" y="5830888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20565" name="object 16"/>
          <p:cNvSpPr txBox="1">
            <a:spLocks noChangeArrowheads="1"/>
          </p:cNvSpPr>
          <p:nvPr/>
        </p:nvSpPr>
        <p:spPr bwMode="auto">
          <a:xfrm>
            <a:off x="4270375" y="5572125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20566" name="object 15"/>
          <p:cNvSpPr txBox="1">
            <a:spLocks noChangeArrowheads="1"/>
          </p:cNvSpPr>
          <p:nvPr/>
        </p:nvSpPr>
        <p:spPr bwMode="auto">
          <a:xfrm>
            <a:off x="4103688" y="5572125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20567" name="object 14"/>
          <p:cNvSpPr txBox="1">
            <a:spLocks noChangeArrowheads="1"/>
          </p:cNvSpPr>
          <p:nvPr/>
        </p:nvSpPr>
        <p:spPr bwMode="auto">
          <a:xfrm>
            <a:off x="3941763" y="5572125"/>
            <a:ext cx="746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20568" name="object 13"/>
          <p:cNvSpPr txBox="1">
            <a:spLocks noChangeArrowheads="1"/>
          </p:cNvSpPr>
          <p:nvPr/>
        </p:nvSpPr>
        <p:spPr bwMode="auto">
          <a:xfrm>
            <a:off x="3773488" y="5572125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20569" name="object 12"/>
          <p:cNvSpPr txBox="1">
            <a:spLocks noChangeArrowheads="1"/>
          </p:cNvSpPr>
          <p:nvPr/>
        </p:nvSpPr>
        <p:spPr bwMode="auto">
          <a:xfrm>
            <a:off x="3613150" y="5572125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20570" name="object 11"/>
          <p:cNvSpPr txBox="1">
            <a:spLocks noChangeArrowheads="1"/>
          </p:cNvSpPr>
          <p:nvPr/>
        </p:nvSpPr>
        <p:spPr bwMode="auto">
          <a:xfrm>
            <a:off x="4270375" y="5414963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20571" name="object 10"/>
          <p:cNvSpPr txBox="1">
            <a:spLocks noChangeArrowheads="1"/>
          </p:cNvSpPr>
          <p:nvPr/>
        </p:nvSpPr>
        <p:spPr bwMode="auto">
          <a:xfrm>
            <a:off x="4103688" y="5414963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20572" name="object 9"/>
          <p:cNvSpPr txBox="1">
            <a:spLocks noChangeArrowheads="1"/>
          </p:cNvSpPr>
          <p:nvPr/>
        </p:nvSpPr>
        <p:spPr bwMode="auto">
          <a:xfrm>
            <a:off x="3941763" y="5414963"/>
            <a:ext cx="746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20573" name="object 8"/>
          <p:cNvSpPr txBox="1">
            <a:spLocks noChangeArrowheads="1"/>
          </p:cNvSpPr>
          <p:nvPr/>
        </p:nvSpPr>
        <p:spPr bwMode="auto">
          <a:xfrm>
            <a:off x="3773488" y="5414963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20574" name="object 7"/>
          <p:cNvSpPr txBox="1">
            <a:spLocks noChangeArrowheads="1"/>
          </p:cNvSpPr>
          <p:nvPr/>
        </p:nvSpPr>
        <p:spPr bwMode="auto">
          <a:xfrm>
            <a:off x="3613150" y="5414963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20575" name="object 6"/>
          <p:cNvSpPr txBox="1">
            <a:spLocks noChangeArrowheads="1"/>
          </p:cNvSpPr>
          <p:nvPr/>
        </p:nvSpPr>
        <p:spPr bwMode="auto">
          <a:xfrm>
            <a:off x="4270375" y="5248275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20576" name="object 5"/>
          <p:cNvSpPr txBox="1">
            <a:spLocks noChangeArrowheads="1"/>
          </p:cNvSpPr>
          <p:nvPr/>
        </p:nvSpPr>
        <p:spPr bwMode="auto">
          <a:xfrm>
            <a:off x="4103688" y="5248275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n-US" sz="600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0375" y="5080000"/>
            <a:ext cx="76200" cy="74613"/>
          </a:xfrm>
          <a:prstGeom prst="rect">
            <a:avLst/>
          </a:prstGeom>
        </p:spPr>
        <p:txBody>
          <a:bodyPr lIns="0" tIns="0" rIns="0" bIns="0"/>
          <a:lstStyle/>
          <a:p>
            <a:pPr marL="25400" fontAlgn="auto">
              <a:lnSpc>
                <a:spcPts val="550"/>
              </a:lnSpc>
              <a:spcBef>
                <a:spcPts val="39"/>
              </a:spcBef>
              <a:spcAft>
                <a:spcPts val="0"/>
              </a:spcAft>
              <a:defRPr/>
            </a:pPr>
            <a:endParaRPr sz="55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03688" y="5080000"/>
            <a:ext cx="76200" cy="74613"/>
          </a:xfrm>
          <a:prstGeom prst="rect">
            <a:avLst/>
          </a:prstGeom>
        </p:spPr>
        <p:txBody>
          <a:bodyPr lIns="0" tIns="0" rIns="0" bIns="0"/>
          <a:lstStyle/>
          <a:p>
            <a:pPr marL="25400" fontAlgn="auto">
              <a:lnSpc>
                <a:spcPts val="550"/>
              </a:lnSpc>
              <a:spcBef>
                <a:spcPts val="39"/>
              </a:spcBef>
              <a:spcAft>
                <a:spcPts val="0"/>
              </a:spcAft>
              <a:defRPr/>
            </a:pPr>
            <a:endParaRPr sz="550">
              <a:latin typeface="+mn-l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7650" y="1628775"/>
            <a:ext cx="6302375" cy="2332038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1000"/>
              </a:lnSpc>
              <a:spcBef>
                <a:spcPts val="2"/>
              </a:spcBef>
              <a:spcAft>
                <a:spcPts val="0"/>
              </a:spcAft>
              <a:defRPr/>
            </a:pPr>
            <a:endParaRPr sz="1000">
              <a:latin typeface="+mn-lt"/>
            </a:endParaRPr>
          </a:p>
          <a:p>
            <a:pPr marL="1720850" fontAlgn="auto">
              <a:lnSpc>
                <a:spcPts val="114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 b="1" dirty="0">
                <a:latin typeface="Arial"/>
                <a:cs typeface="Arial"/>
              </a:rPr>
              <a:t>D</a:t>
            </a:r>
            <a:r>
              <a:rPr sz="1000" b="1" spc="-29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DOS                                                           </a:t>
            </a:r>
            <a:r>
              <a:rPr sz="1500" b="1" baseline="-31886" dirty="0">
                <a:latin typeface="Arial"/>
                <a:cs typeface="Arial"/>
              </a:rPr>
              <a:t>D</a:t>
            </a:r>
            <a:r>
              <a:rPr sz="1500" b="1" spc="-29" baseline="-31886" dirty="0">
                <a:latin typeface="Arial"/>
                <a:cs typeface="Arial"/>
              </a:rPr>
              <a:t>A</a:t>
            </a:r>
            <a:r>
              <a:rPr sz="1500" b="1" baseline="-31886" dirty="0">
                <a:latin typeface="Arial"/>
                <a:cs typeface="Arial"/>
              </a:rPr>
              <a:t>DOS</a:t>
            </a:r>
            <a:endParaRPr sz="1000">
              <a:latin typeface="Arial"/>
              <a:cs typeface="Arial"/>
            </a:endParaRPr>
          </a:p>
          <a:p>
            <a:pPr marL="114300" fontAlgn="auto">
              <a:lnSpc>
                <a:spcPts val="1609"/>
              </a:lnSpc>
              <a:spcBef>
                <a:spcPts val="964"/>
              </a:spcBef>
              <a:spcAft>
                <a:spcPts val="0"/>
              </a:spcAft>
              <a:defRPr/>
            </a:pPr>
            <a:r>
              <a:rPr sz="1400" b="1" spc="-4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IC</a:t>
            </a:r>
            <a:r>
              <a:rPr sz="1400" b="1" spc="4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9" dirty="0">
                <a:latin typeface="Arial"/>
                <a:cs typeface="Arial"/>
              </a:rPr>
              <a:t>C</a:t>
            </a:r>
            <a:r>
              <a:rPr sz="1400" b="1" spc="9" dirty="0">
                <a:latin typeface="Arial"/>
                <a:cs typeface="Arial"/>
              </a:rPr>
              <a:t>I</a:t>
            </a:r>
            <a:r>
              <a:rPr sz="1400" b="1" spc="-39" dirty="0">
                <a:latin typeface="Arial"/>
                <a:cs typeface="Arial"/>
              </a:rPr>
              <a:t>A</a:t>
            </a:r>
            <a:r>
              <a:rPr sz="1400" b="1" spc="19" dirty="0">
                <a:latin typeface="Arial"/>
                <a:cs typeface="Arial"/>
              </a:rPr>
              <a:t>M</a:t>
            </a:r>
            <a:r>
              <a:rPr sz="1400" b="1" spc="4" dirty="0">
                <a:latin typeface="Arial"/>
                <a:cs typeface="Arial"/>
              </a:rPr>
              <a:t>E</a:t>
            </a:r>
            <a:r>
              <a:rPr sz="1400" b="1" spc="-9" dirty="0">
                <a:latin typeface="Arial"/>
                <a:cs typeface="Arial"/>
              </a:rPr>
              <a:t>N</a:t>
            </a:r>
            <a:r>
              <a:rPr sz="1400" b="1" spc="4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O                                                                  </a:t>
            </a:r>
            <a:r>
              <a:rPr sz="1400" b="1" spc="257" dirty="0">
                <a:latin typeface="Arial"/>
                <a:cs typeface="Arial"/>
              </a:rPr>
              <a:t> </a:t>
            </a:r>
            <a:r>
              <a:rPr sz="2100" b="1" spc="4" baseline="-22776" dirty="0">
                <a:latin typeface="Arial"/>
                <a:cs typeface="Arial"/>
              </a:rPr>
              <a:t>V</a:t>
            </a:r>
            <a:r>
              <a:rPr sz="2100" b="1" spc="9" baseline="-22776" dirty="0">
                <a:latin typeface="Arial"/>
                <a:cs typeface="Arial"/>
              </a:rPr>
              <a:t>I</a:t>
            </a:r>
            <a:r>
              <a:rPr sz="2100" b="1" baseline="-22776" dirty="0">
                <a:latin typeface="Arial"/>
                <a:cs typeface="Arial"/>
              </a:rPr>
              <a:t>GI</a:t>
            </a:r>
            <a:r>
              <a:rPr sz="2100" b="1" spc="-4" baseline="-22776" dirty="0">
                <a:latin typeface="Arial"/>
                <a:cs typeface="Arial"/>
              </a:rPr>
              <a:t>L</a:t>
            </a:r>
            <a:r>
              <a:rPr sz="2100" b="1" baseline="-22776" dirty="0">
                <a:latin typeface="Arial"/>
                <a:cs typeface="Arial"/>
              </a:rPr>
              <a:t>ÂNC</a:t>
            </a:r>
            <a:r>
              <a:rPr sz="2100" b="1" spc="9" baseline="-22776" dirty="0">
                <a:latin typeface="Arial"/>
                <a:cs typeface="Arial"/>
              </a:rPr>
              <a:t>I</a:t>
            </a:r>
            <a:r>
              <a:rPr sz="2100" b="1" baseline="-22776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671320" fontAlgn="auto">
              <a:lnSpc>
                <a:spcPts val="2069"/>
              </a:lnSpc>
              <a:spcBef>
                <a:spcPts val="2304"/>
              </a:spcBef>
              <a:spcAft>
                <a:spcPts val="0"/>
              </a:spcAft>
              <a:defRPr/>
            </a:pPr>
            <a:r>
              <a:rPr sz="1350" b="1" baseline="41871" dirty="0">
                <a:latin typeface="Arial"/>
                <a:cs typeface="Arial"/>
              </a:rPr>
              <a:t>RESP</a:t>
            </a:r>
            <a:r>
              <a:rPr sz="1350" b="1" spc="-14" baseline="41871" dirty="0">
                <a:latin typeface="Arial"/>
                <a:cs typeface="Arial"/>
              </a:rPr>
              <a:t>O</a:t>
            </a:r>
            <a:r>
              <a:rPr sz="1350" b="1" baseline="41871" dirty="0">
                <a:latin typeface="Arial"/>
                <a:cs typeface="Arial"/>
              </a:rPr>
              <a:t>S</a:t>
            </a:r>
            <a:r>
              <a:rPr sz="1350" b="1" spc="9" baseline="41871" dirty="0">
                <a:latin typeface="Arial"/>
                <a:cs typeface="Arial"/>
              </a:rPr>
              <a:t>T</a:t>
            </a:r>
            <a:r>
              <a:rPr sz="1350" b="1" baseline="41871" dirty="0">
                <a:latin typeface="Arial"/>
                <a:cs typeface="Arial"/>
              </a:rPr>
              <a:t>A     </a:t>
            </a:r>
            <a:r>
              <a:rPr b="1" spc="9" dirty="0">
                <a:solidFill>
                  <a:srgbClr val="002868"/>
                </a:solidFill>
                <a:latin typeface="Arial"/>
                <a:cs typeface="Arial"/>
              </a:rPr>
              <a:t>I</a:t>
            </a:r>
            <a:r>
              <a:rPr b="1" spc="-9" dirty="0">
                <a:solidFill>
                  <a:srgbClr val="002868"/>
                </a:solidFill>
                <a:latin typeface="Arial"/>
                <a:cs typeface="Arial"/>
              </a:rPr>
              <a:t>N</a:t>
            </a:r>
            <a:r>
              <a:rPr b="1" spc="9" dirty="0">
                <a:solidFill>
                  <a:srgbClr val="002868"/>
                </a:solidFill>
                <a:latin typeface="Arial"/>
                <a:cs typeface="Arial"/>
              </a:rPr>
              <a:t>T</a:t>
            </a:r>
            <a:r>
              <a:rPr b="1" dirty="0">
                <a:solidFill>
                  <a:srgbClr val="002868"/>
                </a:solidFill>
                <a:latin typeface="Arial"/>
                <a:cs typeface="Arial"/>
              </a:rPr>
              <a:t>EGR</a:t>
            </a:r>
            <a:r>
              <a:rPr b="1" spc="-54" dirty="0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b="1" spc="-9" dirty="0">
                <a:solidFill>
                  <a:srgbClr val="002868"/>
                </a:solidFill>
                <a:latin typeface="Arial"/>
                <a:cs typeface="Arial"/>
              </a:rPr>
              <a:t>D</a:t>
            </a:r>
            <a:r>
              <a:rPr b="1" dirty="0">
                <a:solidFill>
                  <a:srgbClr val="002868"/>
                </a:solidFill>
                <a:latin typeface="Arial"/>
                <a:cs typeface="Arial"/>
              </a:rPr>
              <a:t>OR </a:t>
            </a:r>
            <a:r>
              <a:rPr b="1" spc="498" dirty="0">
                <a:solidFill>
                  <a:srgbClr val="002868"/>
                </a:solidFill>
                <a:latin typeface="Arial"/>
                <a:cs typeface="Arial"/>
              </a:rPr>
              <a:t> </a:t>
            </a:r>
            <a:r>
              <a:rPr sz="1350" b="1" spc="-388" baseline="3220" dirty="0">
                <a:latin typeface="Arial"/>
                <a:cs typeface="Arial"/>
              </a:rPr>
              <a:t> </a:t>
            </a:r>
            <a:r>
              <a:rPr sz="1350" b="1" baseline="3220" dirty="0">
                <a:latin typeface="Arial"/>
                <a:cs typeface="Arial"/>
              </a:rPr>
              <a:t>RESP</a:t>
            </a:r>
            <a:r>
              <a:rPr sz="1350" b="1" spc="-14" baseline="3220" dirty="0">
                <a:latin typeface="Arial"/>
                <a:cs typeface="Arial"/>
              </a:rPr>
              <a:t>O</a:t>
            </a:r>
            <a:r>
              <a:rPr sz="1350" b="1" spc="9" baseline="3220" dirty="0">
                <a:latin typeface="Arial"/>
                <a:cs typeface="Arial"/>
              </a:rPr>
              <a:t>S</a:t>
            </a:r>
            <a:r>
              <a:rPr sz="1350" b="1" baseline="3220" dirty="0">
                <a:latin typeface="Arial"/>
                <a:cs typeface="Arial"/>
              </a:rPr>
              <a:t>TA</a:t>
            </a:r>
            <a:endParaRPr sz="900">
              <a:latin typeface="Arial"/>
              <a:cs typeface="Arial"/>
            </a:endParaRPr>
          </a:p>
          <a:p>
            <a:pPr marL="1720850" fontAlgn="auto">
              <a:lnSpc>
                <a:spcPts val="1919"/>
              </a:lnSpc>
              <a:spcBef>
                <a:spcPts val="90"/>
              </a:spcBef>
              <a:spcAft>
                <a:spcPts val="0"/>
              </a:spcAft>
              <a:defRPr/>
            </a:pPr>
            <a:r>
              <a:rPr sz="1500" b="1" baseline="-8696" dirty="0">
                <a:latin typeface="Arial"/>
                <a:cs typeface="Arial"/>
              </a:rPr>
              <a:t>D</a:t>
            </a:r>
            <a:r>
              <a:rPr sz="1500" b="1" spc="-29" baseline="-8696" dirty="0">
                <a:latin typeface="Arial"/>
                <a:cs typeface="Arial"/>
              </a:rPr>
              <a:t>A</a:t>
            </a:r>
            <a:r>
              <a:rPr sz="1500" b="1" baseline="-8696" dirty="0">
                <a:latin typeface="Arial"/>
                <a:cs typeface="Arial"/>
              </a:rPr>
              <a:t>DOS           </a:t>
            </a:r>
            <a:r>
              <a:rPr b="1" spc="-171" dirty="0">
                <a:solidFill>
                  <a:srgbClr val="002868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2868"/>
                </a:solidFill>
                <a:latin typeface="Arial"/>
                <a:cs typeface="Arial"/>
              </a:rPr>
              <a:t>EST</a:t>
            </a:r>
            <a:r>
              <a:rPr b="1" spc="-54" dirty="0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002868"/>
                </a:solidFill>
                <a:latin typeface="Arial"/>
                <a:cs typeface="Arial"/>
              </a:rPr>
              <a:t>D</a:t>
            </a:r>
            <a:r>
              <a:rPr b="1" spc="-9" dirty="0">
                <a:solidFill>
                  <a:srgbClr val="002868"/>
                </a:solidFill>
                <a:latin typeface="Arial"/>
                <a:cs typeface="Arial"/>
              </a:rPr>
              <a:t>U</a:t>
            </a:r>
            <a:r>
              <a:rPr b="1" spc="-50" dirty="0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002868"/>
                </a:solidFill>
                <a:latin typeface="Arial"/>
                <a:cs typeface="Arial"/>
              </a:rPr>
              <a:t>L</a:t>
            </a:r>
            <a:endParaRPr>
              <a:latin typeface="Arial"/>
              <a:cs typeface="Arial"/>
            </a:endParaRPr>
          </a:p>
          <a:p>
            <a:pPr marL="123189" fontAlgn="auto">
              <a:lnSpc>
                <a:spcPts val="1547"/>
              </a:lnSpc>
              <a:spcBef>
                <a:spcPts val="1175"/>
              </a:spcBef>
              <a:spcAft>
                <a:spcPts val="0"/>
              </a:spcAft>
              <a:defRPr/>
            </a:pPr>
            <a:r>
              <a:rPr sz="1400" b="1" spc="-4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IC</a:t>
            </a:r>
            <a:r>
              <a:rPr sz="1400" b="1" spc="4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9" dirty="0">
                <a:latin typeface="Arial"/>
                <a:cs typeface="Arial"/>
              </a:rPr>
              <a:t>C</a:t>
            </a:r>
            <a:r>
              <a:rPr sz="1400" b="1" spc="9" dirty="0">
                <a:latin typeface="Arial"/>
                <a:cs typeface="Arial"/>
              </a:rPr>
              <a:t>I</a:t>
            </a:r>
            <a:r>
              <a:rPr sz="1400" b="1" spc="-39" dirty="0">
                <a:latin typeface="Arial"/>
                <a:cs typeface="Arial"/>
              </a:rPr>
              <a:t>A</a:t>
            </a:r>
            <a:r>
              <a:rPr sz="1400" b="1" spc="19" dirty="0">
                <a:latin typeface="Arial"/>
                <a:cs typeface="Arial"/>
              </a:rPr>
              <a:t>M</a:t>
            </a:r>
            <a:r>
              <a:rPr sz="1400" b="1" spc="4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4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O                             </a:t>
            </a:r>
            <a:r>
              <a:rPr sz="1400" b="1" spc="387" dirty="0">
                <a:latin typeface="Arial"/>
                <a:cs typeface="Arial"/>
              </a:rPr>
              <a:t> </a:t>
            </a:r>
            <a:r>
              <a:rPr b="1" spc="-377" baseline="-5072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baseline="-50728" dirty="0">
                <a:solidFill>
                  <a:srgbClr val="FFFF00"/>
                </a:solidFill>
                <a:latin typeface="Arial"/>
                <a:cs typeface="Arial"/>
              </a:rPr>
              <a:t>1                                      </a:t>
            </a:r>
            <a:r>
              <a:rPr b="1" spc="207" baseline="-5072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baseline="-22776" dirty="0">
                <a:latin typeface="Arial"/>
                <a:cs typeface="Arial"/>
              </a:rPr>
              <a:t>BO</a:t>
            </a:r>
            <a:r>
              <a:rPr sz="2100" b="1" spc="19" baseline="-22776" dirty="0">
                <a:latin typeface="Arial"/>
                <a:cs typeface="Arial"/>
              </a:rPr>
              <a:t>M</a:t>
            </a:r>
            <a:r>
              <a:rPr sz="2100" b="1" baseline="-22776" dirty="0">
                <a:latin typeface="Arial"/>
                <a:cs typeface="Arial"/>
              </a:rPr>
              <a:t>B</a:t>
            </a:r>
            <a:r>
              <a:rPr sz="2100" b="1" spc="4" baseline="-22776" dirty="0">
                <a:latin typeface="Arial"/>
                <a:cs typeface="Arial"/>
              </a:rPr>
              <a:t>E</a:t>
            </a:r>
            <a:r>
              <a:rPr sz="2100" b="1" baseline="-22776" dirty="0">
                <a:latin typeface="Arial"/>
                <a:cs typeface="Arial"/>
              </a:rPr>
              <a:t>IROS</a:t>
            </a:r>
            <a:endParaRPr sz="1400">
              <a:latin typeface="Arial"/>
              <a:cs typeface="Arial"/>
            </a:endParaRPr>
          </a:p>
          <a:p>
            <a:pPr marL="1671320" fontAlgn="auto">
              <a:lnSpc>
                <a:spcPct val="95825"/>
              </a:lnSpc>
              <a:spcBef>
                <a:spcPts val="2451"/>
              </a:spcBef>
              <a:spcAft>
                <a:spcPts val="0"/>
              </a:spcAft>
              <a:defRPr/>
            </a:pPr>
            <a:r>
              <a:rPr sz="900" b="1" dirty="0">
                <a:latin typeface="Arial"/>
                <a:cs typeface="Arial"/>
              </a:rPr>
              <a:t>RESP</a:t>
            </a:r>
            <a:r>
              <a:rPr sz="900" b="1" spc="-14" dirty="0">
                <a:latin typeface="Arial"/>
                <a:cs typeface="Arial"/>
              </a:rPr>
              <a:t>O</a:t>
            </a:r>
            <a:r>
              <a:rPr sz="900" b="1" dirty="0">
                <a:latin typeface="Arial"/>
                <a:cs typeface="Arial"/>
              </a:rPr>
              <a:t>S</a:t>
            </a:r>
            <a:r>
              <a:rPr sz="900" b="1" spc="9" dirty="0">
                <a:latin typeface="Arial"/>
                <a:cs typeface="Arial"/>
              </a:rPr>
              <a:t>T</a:t>
            </a:r>
            <a:r>
              <a:rPr sz="900" b="1" dirty="0">
                <a:latin typeface="Arial"/>
                <a:cs typeface="Arial"/>
              </a:rPr>
              <a:t>A                                                          </a:t>
            </a:r>
            <a:r>
              <a:rPr sz="900" b="1" spc="184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RESP</a:t>
            </a:r>
            <a:r>
              <a:rPr sz="900" b="1" spc="-14" dirty="0">
                <a:latin typeface="Arial"/>
                <a:cs typeface="Arial"/>
              </a:rPr>
              <a:t>O</a:t>
            </a:r>
            <a:r>
              <a:rPr sz="900" b="1" spc="9" dirty="0">
                <a:latin typeface="Arial"/>
                <a:cs typeface="Arial"/>
              </a:rPr>
              <a:t>S</a:t>
            </a:r>
            <a:r>
              <a:rPr sz="900" b="1" dirty="0">
                <a:latin typeface="Arial"/>
                <a:cs typeface="Arial"/>
              </a:rPr>
              <a:t>TA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06" name="object 4"/>
          <p:cNvSpPr>
            <a:spLocks noChangeArrowheads="1"/>
          </p:cNvSpPr>
          <p:nvPr/>
        </p:nvSpPr>
        <p:spPr bwMode="auto">
          <a:xfrm>
            <a:off x="1403350" y="1519238"/>
            <a:ext cx="7019925" cy="45005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92300" y="463550"/>
            <a:ext cx="5727700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4" dirty="0" err="1">
                <a:solidFill>
                  <a:srgbClr val="002868"/>
                </a:solidFill>
                <a:latin typeface="Arial"/>
                <a:cs typeface="Arial"/>
              </a:rPr>
              <a:t>Re</a:t>
            </a:r>
            <a:r>
              <a:rPr sz="2000" b="1" dirty="0" err="1">
                <a:solidFill>
                  <a:srgbClr val="002868"/>
                </a:solidFill>
                <a:latin typeface="Arial"/>
                <a:cs typeface="Arial"/>
              </a:rPr>
              <a:t>d</a:t>
            </a:r>
            <a:r>
              <a:rPr sz="2000" b="1" spc="4" dirty="0" err="1">
                <a:solidFill>
                  <a:srgbClr val="002868"/>
                </a:solidFill>
                <a:latin typeface="Arial"/>
                <a:cs typeface="Arial"/>
              </a:rPr>
              <a:t>e</a:t>
            </a:r>
            <a:r>
              <a:rPr sz="2000" b="1" dirty="0" err="1">
                <a:solidFill>
                  <a:srgbClr val="002868"/>
                </a:solidFill>
                <a:latin typeface="Arial"/>
                <a:cs typeface="Arial"/>
              </a:rPr>
              <a:t>sim</a:t>
            </a:r>
            <a:r>
              <a:rPr sz="2000" b="1" spc="-9" dirty="0">
                <a:solidFill>
                  <a:srgbClr val="00286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868"/>
                </a:solidFill>
                <a:latin typeface="Arial"/>
                <a:cs typeface="Arial"/>
              </a:rPr>
              <a:t>&amp;</a:t>
            </a:r>
            <a:r>
              <a:rPr lang="es-ES_tradnl" sz="2000" b="1" dirty="0">
                <a:solidFill>
                  <a:srgbClr val="002868"/>
                </a:solidFill>
                <a:latin typeface="Arial"/>
                <a:cs typeface="Arial"/>
              </a:rPr>
              <a:t> el</a:t>
            </a:r>
            <a:r>
              <a:rPr sz="2000" b="1" spc="9" dirty="0">
                <a:solidFill>
                  <a:srgbClr val="002868"/>
                </a:solidFill>
                <a:latin typeface="Arial"/>
                <a:cs typeface="Arial"/>
              </a:rPr>
              <a:t> </a:t>
            </a:r>
            <a:r>
              <a:rPr sz="2000" b="1" spc="-4" dirty="0">
                <a:solidFill>
                  <a:srgbClr val="002868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02868"/>
                </a:solidFill>
                <a:latin typeface="Arial"/>
                <a:cs typeface="Arial"/>
              </a:rPr>
              <a:t>r</a:t>
            </a:r>
            <a:r>
              <a:rPr sz="2000" b="1" spc="4" dirty="0">
                <a:solidFill>
                  <a:srgbClr val="002868"/>
                </a:solidFill>
                <a:latin typeface="Arial"/>
                <a:cs typeface="Arial"/>
              </a:rPr>
              <a:t>o</a:t>
            </a:r>
            <a:r>
              <a:rPr lang="es-ES_tradnl" sz="2000" b="1" spc="-4" dirty="0">
                <a:solidFill>
                  <a:srgbClr val="002868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2868"/>
                </a:solidFill>
                <a:latin typeface="Arial"/>
                <a:cs typeface="Arial"/>
              </a:rPr>
              <a:t>e</a:t>
            </a:r>
            <a:r>
              <a:rPr lang="es-ES_tradnl" sz="2000" b="1" dirty="0">
                <a:solidFill>
                  <a:srgbClr val="002868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2868"/>
                </a:solidFill>
                <a:latin typeface="Arial"/>
                <a:cs typeface="Arial"/>
              </a:rPr>
              <a:t>to </a:t>
            </a:r>
            <a:r>
              <a:rPr sz="2000" b="1" spc="4" dirty="0">
                <a:solidFill>
                  <a:srgbClr val="002868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002868"/>
                </a:solidFill>
                <a:latin typeface="Arial"/>
                <a:cs typeface="Arial"/>
              </a:rPr>
              <a:t>e</a:t>
            </a:r>
            <a:r>
              <a:rPr sz="2000" b="1" spc="-4" dirty="0">
                <a:solidFill>
                  <a:srgbClr val="00286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868"/>
                </a:solidFill>
                <a:latin typeface="Arial"/>
                <a:cs typeface="Arial"/>
              </a:rPr>
              <a:t>Int</a:t>
            </a:r>
            <a:r>
              <a:rPr sz="2000" b="1" spc="4" dirty="0">
                <a:solidFill>
                  <a:srgbClr val="002868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2868"/>
                </a:solidFill>
                <a:latin typeface="Arial"/>
                <a:cs typeface="Arial"/>
              </a:rPr>
              <a:t>gr</a:t>
            </a:r>
            <a:r>
              <a:rPr sz="2000" b="1" spc="4" dirty="0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lang="es-ES_tradnl" sz="2000" b="1" dirty="0" err="1">
                <a:solidFill>
                  <a:srgbClr val="002868"/>
                </a:solidFill>
                <a:latin typeface="Arial"/>
                <a:cs typeface="Arial"/>
              </a:rPr>
              <a:t>cion</a:t>
            </a:r>
            <a:r>
              <a:rPr sz="2000" b="1" spc="-4" dirty="0">
                <a:solidFill>
                  <a:srgbClr val="002868"/>
                </a:solidFill>
                <a:latin typeface="Arial"/>
                <a:cs typeface="Arial"/>
              </a:rPr>
              <a:t> </a:t>
            </a:r>
            <a:r>
              <a:rPr sz="2000" b="1" spc="14" dirty="0">
                <a:solidFill>
                  <a:srgbClr val="002868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2868"/>
                </a:solidFill>
                <a:latin typeface="Arial"/>
                <a:cs typeface="Arial"/>
              </a:rPr>
              <a:t>a</a:t>
            </a:r>
            <a:r>
              <a:rPr sz="2000" b="1" spc="4" dirty="0">
                <a:solidFill>
                  <a:srgbClr val="002868"/>
                </a:solidFill>
                <a:latin typeface="Arial"/>
                <a:cs typeface="Arial"/>
              </a:rPr>
              <a:t>c</a:t>
            </a:r>
            <a:r>
              <a:rPr sz="2000" b="1" spc="-4" dirty="0">
                <a:solidFill>
                  <a:srgbClr val="002868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2868"/>
                </a:solidFill>
                <a:latin typeface="Arial"/>
                <a:cs typeface="Arial"/>
              </a:rPr>
              <a:t>o</a:t>
            </a:r>
            <a:r>
              <a:rPr sz="2000" b="1" spc="4" dirty="0">
                <a:solidFill>
                  <a:srgbClr val="002868"/>
                </a:solidFill>
                <a:latin typeface="Arial"/>
                <a:cs typeface="Arial"/>
              </a:rPr>
              <a:t>na</a:t>
            </a:r>
            <a:r>
              <a:rPr sz="2000" b="1" dirty="0">
                <a:solidFill>
                  <a:srgbClr val="002868"/>
                </a:solidFill>
                <a:latin typeface="Arial"/>
                <a:cs typeface="Arial"/>
              </a:rPr>
              <a:t>l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8" name="object 4"/>
          <p:cNvSpPr>
            <a:spLocks noChangeArrowheads="1"/>
          </p:cNvSpPr>
          <p:nvPr/>
        </p:nvSpPr>
        <p:spPr bwMode="auto">
          <a:xfrm>
            <a:off x="1524000" y="1905000"/>
            <a:ext cx="6181725" cy="3663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8700" y="1144588"/>
            <a:ext cx="7345363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70"/>
              </a:lnSpc>
              <a:spcBef>
                <a:spcPts val="108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srgbClr val="002868"/>
                </a:solidFill>
                <a:latin typeface="Tahoma"/>
                <a:cs typeface="Tahoma"/>
              </a:rPr>
              <a:t>El </a:t>
            </a:r>
            <a:r>
              <a:rPr sz="2000" b="1" spc="4" dirty="0">
                <a:solidFill>
                  <a:srgbClr val="002868"/>
                </a:solidFill>
                <a:latin typeface="Tahoma"/>
                <a:cs typeface="Tahoma"/>
              </a:rPr>
              <a:t>P</a:t>
            </a:r>
            <a:r>
              <a:rPr sz="2000" b="1" dirty="0">
                <a:solidFill>
                  <a:srgbClr val="002868"/>
                </a:solidFill>
                <a:latin typeface="Tahoma"/>
                <a:cs typeface="Tahoma"/>
              </a:rPr>
              <a:t>R</a:t>
            </a:r>
            <a:r>
              <a:rPr sz="2000" b="1" spc="9" dirty="0">
                <a:solidFill>
                  <a:srgbClr val="002868"/>
                </a:solidFill>
                <a:latin typeface="Tahoma"/>
                <a:cs typeface="Tahoma"/>
              </a:rPr>
              <a:t>O</a:t>
            </a:r>
            <a:r>
              <a:rPr sz="2000" b="1" spc="4" dirty="0">
                <a:solidFill>
                  <a:srgbClr val="002868"/>
                </a:solidFill>
                <a:latin typeface="Tahoma"/>
                <a:cs typeface="Tahoma"/>
              </a:rPr>
              <a:t>BL</a:t>
            </a:r>
            <a:r>
              <a:rPr sz="2000" b="1" spc="9" dirty="0">
                <a:solidFill>
                  <a:srgbClr val="002868"/>
                </a:solidFill>
                <a:latin typeface="Tahoma"/>
                <a:cs typeface="Tahoma"/>
              </a:rPr>
              <a:t>E</a:t>
            </a:r>
            <a:r>
              <a:rPr sz="2000" b="1" spc="-4" dirty="0">
                <a:solidFill>
                  <a:srgbClr val="002868"/>
                </a:solidFill>
                <a:latin typeface="Tahoma"/>
                <a:cs typeface="Tahoma"/>
              </a:rPr>
              <a:t>M</a:t>
            </a:r>
            <a:r>
              <a:rPr sz="2000" b="1" dirty="0">
                <a:solidFill>
                  <a:srgbClr val="002868"/>
                </a:solidFill>
                <a:latin typeface="Tahoma"/>
                <a:cs typeface="Tahoma"/>
              </a:rPr>
              <a:t>A: Reg</a:t>
            </a:r>
            <a:r>
              <a:rPr sz="2000" b="1" spc="-4" dirty="0">
                <a:solidFill>
                  <a:srgbClr val="002868"/>
                </a:solidFill>
                <a:latin typeface="Tahoma"/>
                <a:cs typeface="Tahoma"/>
              </a:rPr>
              <a:t>i</a:t>
            </a:r>
            <a:r>
              <a:rPr sz="2000" b="1" dirty="0">
                <a:solidFill>
                  <a:srgbClr val="002868"/>
                </a:solidFill>
                <a:latin typeface="Tahoma"/>
                <a:cs typeface="Tahoma"/>
              </a:rPr>
              <a:t>st</a:t>
            </a:r>
            <a:r>
              <a:rPr sz="2000" b="1" spc="-9" dirty="0">
                <a:solidFill>
                  <a:srgbClr val="002868"/>
                </a:solidFill>
                <a:latin typeface="Tahoma"/>
                <a:cs typeface="Tahoma"/>
              </a:rPr>
              <a:t>r</a:t>
            </a:r>
            <a:r>
              <a:rPr sz="2000" b="1" dirty="0">
                <a:solidFill>
                  <a:srgbClr val="002868"/>
                </a:solidFill>
                <a:latin typeface="Tahoma"/>
                <a:cs typeface="Tahoma"/>
              </a:rPr>
              <a:t>o</a:t>
            </a:r>
            <a:r>
              <a:rPr sz="2000" b="1" spc="9" dirty="0">
                <a:solidFill>
                  <a:srgbClr val="002868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2868"/>
                </a:solidFill>
                <a:latin typeface="Tahoma"/>
                <a:cs typeface="Tahoma"/>
              </a:rPr>
              <a:t>de </a:t>
            </a:r>
            <a:r>
              <a:rPr sz="2000" b="1" dirty="0" err="1">
                <a:solidFill>
                  <a:srgbClr val="002868"/>
                </a:solidFill>
                <a:latin typeface="Tahoma"/>
                <a:cs typeface="Tahoma"/>
              </a:rPr>
              <a:t>Emp</a:t>
            </a:r>
            <a:r>
              <a:rPr sz="2000" b="1" spc="-9" dirty="0" err="1">
                <a:solidFill>
                  <a:srgbClr val="002868"/>
                </a:solidFill>
                <a:latin typeface="Tahoma"/>
                <a:cs typeface="Tahoma"/>
              </a:rPr>
              <a:t>r</a:t>
            </a:r>
            <a:r>
              <a:rPr sz="2000" b="1" dirty="0" err="1">
                <a:solidFill>
                  <a:srgbClr val="002868"/>
                </a:solidFill>
                <a:latin typeface="Tahoma"/>
                <a:cs typeface="Tahoma"/>
              </a:rPr>
              <a:t>esas</a:t>
            </a:r>
            <a:r>
              <a:rPr sz="2000" b="1" dirty="0">
                <a:solidFill>
                  <a:srgbClr val="002868"/>
                </a:solidFill>
                <a:latin typeface="Tahoma"/>
                <a:cs typeface="Tahoma"/>
              </a:rPr>
              <a:t> </a:t>
            </a:r>
            <a:r>
              <a:rPr lang="es-ES_tradnl" sz="2000" b="1" dirty="0">
                <a:solidFill>
                  <a:srgbClr val="002868"/>
                </a:solidFill>
                <a:latin typeface="Tahoma"/>
                <a:cs typeface="Tahoma"/>
              </a:rPr>
              <a:t>y</a:t>
            </a:r>
            <a:r>
              <a:rPr sz="2000" b="1" dirty="0">
                <a:solidFill>
                  <a:srgbClr val="002868"/>
                </a:solidFill>
                <a:latin typeface="Tahoma"/>
                <a:cs typeface="Tahoma"/>
              </a:rPr>
              <a:t> </a:t>
            </a:r>
            <a:r>
              <a:rPr sz="2000" b="1" spc="4" dirty="0" err="1">
                <a:solidFill>
                  <a:srgbClr val="002868"/>
                </a:solidFill>
                <a:latin typeface="Tahoma"/>
                <a:cs typeface="Tahoma"/>
              </a:rPr>
              <a:t>N</a:t>
            </a:r>
            <a:r>
              <a:rPr sz="2000" b="1" spc="-4" dirty="0" err="1">
                <a:solidFill>
                  <a:srgbClr val="002868"/>
                </a:solidFill>
                <a:latin typeface="Tahoma"/>
                <a:cs typeface="Tahoma"/>
              </a:rPr>
              <a:t>e</a:t>
            </a:r>
            <a:r>
              <a:rPr sz="2000" b="1" dirty="0" err="1">
                <a:solidFill>
                  <a:srgbClr val="002868"/>
                </a:solidFill>
                <a:latin typeface="Tahoma"/>
                <a:cs typeface="Tahoma"/>
              </a:rPr>
              <a:t>g</a:t>
            </a:r>
            <a:r>
              <a:rPr lang="es-ES_tradnl" sz="2000" b="1" dirty="0">
                <a:solidFill>
                  <a:srgbClr val="002868"/>
                </a:solidFill>
                <a:latin typeface="Tahoma"/>
                <a:cs typeface="Tahoma"/>
              </a:rPr>
              <a:t>o</a:t>
            </a:r>
            <a:r>
              <a:rPr sz="2000" b="1" spc="4" dirty="0" err="1">
                <a:solidFill>
                  <a:srgbClr val="002868"/>
                </a:solidFill>
                <a:latin typeface="Tahoma"/>
                <a:cs typeface="Tahoma"/>
              </a:rPr>
              <a:t>c</a:t>
            </a:r>
            <a:r>
              <a:rPr sz="2000" b="1" spc="-4" dirty="0" err="1">
                <a:solidFill>
                  <a:srgbClr val="002868"/>
                </a:solidFill>
                <a:latin typeface="Tahoma"/>
                <a:cs typeface="Tahoma"/>
              </a:rPr>
              <a:t>io</a:t>
            </a:r>
            <a:r>
              <a:rPr sz="2000" b="1" dirty="0" err="1">
                <a:solidFill>
                  <a:srgbClr val="002868"/>
                </a:solidFill>
                <a:latin typeface="Tahoma"/>
                <a:cs typeface="Tahoma"/>
              </a:rPr>
              <a:t>s</a:t>
            </a:r>
            <a:r>
              <a:rPr sz="2000" b="1" dirty="0">
                <a:solidFill>
                  <a:srgbClr val="002868"/>
                </a:solidFill>
                <a:latin typeface="Tahoma"/>
                <a:cs typeface="Tahoma"/>
              </a:rPr>
              <a:t> </a:t>
            </a:r>
            <a:r>
              <a:rPr lang="es-ES_tradnl" sz="2000" b="1" dirty="0">
                <a:solidFill>
                  <a:srgbClr val="002868"/>
                </a:solidFill>
                <a:latin typeface="Tahoma"/>
                <a:cs typeface="Tahoma"/>
              </a:rPr>
              <a:t>en</a:t>
            </a:r>
            <a:r>
              <a:rPr sz="2000" b="1" dirty="0">
                <a:solidFill>
                  <a:srgbClr val="002868"/>
                </a:solidFill>
                <a:latin typeface="Tahoma"/>
                <a:cs typeface="Tahoma"/>
              </a:rPr>
              <a:t> </a:t>
            </a:r>
            <a:r>
              <a:rPr sz="2000" b="1" spc="4" dirty="0">
                <a:solidFill>
                  <a:srgbClr val="002868"/>
                </a:solidFill>
                <a:latin typeface="Tahoma"/>
                <a:cs typeface="Tahoma"/>
              </a:rPr>
              <a:t>B</a:t>
            </a:r>
            <a:r>
              <a:rPr sz="2000" b="1" spc="-4" dirty="0">
                <a:solidFill>
                  <a:srgbClr val="002868"/>
                </a:solidFill>
                <a:latin typeface="Tahoma"/>
                <a:cs typeface="Tahoma"/>
              </a:rPr>
              <a:t>r</a:t>
            </a:r>
            <a:r>
              <a:rPr sz="2000" b="1" spc="9" dirty="0">
                <a:solidFill>
                  <a:srgbClr val="002868"/>
                </a:solidFill>
                <a:latin typeface="Tahoma"/>
                <a:cs typeface="Tahoma"/>
              </a:rPr>
              <a:t>a</a:t>
            </a:r>
            <a:r>
              <a:rPr sz="2000" b="1" dirty="0">
                <a:solidFill>
                  <a:srgbClr val="002868"/>
                </a:solidFill>
                <a:latin typeface="Tahoma"/>
                <a:cs typeface="Tahoma"/>
              </a:rPr>
              <a:t>s</a:t>
            </a:r>
            <a:r>
              <a:rPr sz="2000" b="1" spc="-4" dirty="0">
                <a:solidFill>
                  <a:srgbClr val="002868"/>
                </a:solidFill>
                <a:latin typeface="Tahoma"/>
                <a:cs typeface="Tahoma"/>
              </a:rPr>
              <a:t>i</a:t>
            </a:r>
            <a:r>
              <a:rPr sz="2000" b="1" dirty="0">
                <a:solidFill>
                  <a:srgbClr val="002868"/>
                </a:solidFill>
                <a:latin typeface="Tahoma"/>
                <a:cs typeface="Tahoma"/>
              </a:rPr>
              <a:t>l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46250" y="2624138"/>
            <a:ext cx="5703888" cy="11096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2800" b="1" spc="-4" dirty="0" err="1">
                <a:solidFill>
                  <a:srgbClr val="002868"/>
                </a:solidFill>
                <a:latin typeface="Tahoma"/>
                <a:cs typeface="Tahoma"/>
              </a:rPr>
              <a:t>R</a:t>
            </a:r>
            <a:r>
              <a:rPr sz="2800" b="1" dirty="0" err="1">
                <a:solidFill>
                  <a:srgbClr val="002868"/>
                </a:solidFill>
                <a:latin typeface="Tahoma"/>
                <a:cs typeface="Tahoma"/>
              </a:rPr>
              <a:t>ed</a:t>
            </a:r>
            <a:r>
              <a:rPr sz="2800" b="1" spc="-14" dirty="0" err="1">
                <a:solidFill>
                  <a:srgbClr val="002868"/>
                </a:solidFill>
                <a:latin typeface="Tahoma"/>
                <a:cs typeface="Tahoma"/>
              </a:rPr>
              <a:t>e</a:t>
            </a:r>
            <a:r>
              <a:rPr sz="2800" b="1" dirty="0" err="1">
                <a:solidFill>
                  <a:srgbClr val="002868"/>
                </a:solidFill>
                <a:latin typeface="Tahoma"/>
                <a:cs typeface="Tahoma"/>
              </a:rPr>
              <a:t>s</a:t>
            </a:r>
            <a:r>
              <a:rPr sz="2800" b="1" spc="-4" dirty="0" err="1">
                <a:solidFill>
                  <a:srgbClr val="002868"/>
                </a:solidFill>
                <a:latin typeface="Tahoma"/>
                <a:cs typeface="Tahoma"/>
              </a:rPr>
              <a:t>i</a:t>
            </a:r>
            <a:r>
              <a:rPr sz="2800" b="1" dirty="0" err="1">
                <a:solidFill>
                  <a:srgbClr val="002868"/>
                </a:solidFill>
                <a:latin typeface="Tahoma"/>
                <a:cs typeface="Tahoma"/>
              </a:rPr>
              <a:t>m</a:t>
            </a:r>
            <a:r>
              <a:rPr sz="2800" b="1" spc="-9" dirty="0">
                <a:solidFill>
                  <a:srgbClr val="002868"/>
                </a:solidFill>
                <a:latin typeface="Tahoma"/>
                <a:cs typeface="Tahoma"/>
              </a:rPr>
              <a:t> </a:t>
            </a:r>
            <a:r>
              <a:rPr lang="en-US" sz="2800" b="1" dirty="0">
                <a:solidFill>
                  <a:srgbClr val="002868"/>
                </a:solidFill>
                <a:latin typeface="Tahoma"/>
                <a:cs typeface="Tahoma"/>
              </a:rPr>
              <a:t>–</a:t>
            </a:r>
            <a:r>
              <a:rPr sz="2800" b="1" dirty="0">
                <a:solidFill>
                  <a:srgbClr val="002868"/>
                </a:solidFill>
                <a:latin typeface="Tahoma"/>
                <a:cs typeface="Tahoma"/>
              </a:rPr>
              <a:t> </a:t>
            </a:r>
            <a:r>
              <a:rPr sz="2800" b="1" spc="4" dirty="0">
                <a:solidFill>
                  <a:srgbClr val="002868"/>
                </a:solidFill>
                <a:latin typeface="Tahoma"/>
                <a:cs typeface="Tahoma"/>
              </a:rPr>
              <a:t>S</a:t>
            </a:r>
            <a:r>
              <a:rPr lang="es-ES_tradnl" sz="2800" b="1" spc="-9" dirty="0" err="1">
                <a:solidFill>
                  <a:srgbClr val="002868"/>
                </a:solidFill>
                <a:latin typeface="Tahoma"/>
                <a:cs typeface="Tahoma"/>
              </a:rPr>
              <a:t>ueño</a:t>
            </a:r>
            <a:r>
              <a:rPr sz="2800" b="1" spc="-9" dirty="0">
                <a:solidFill>
                  <a:srgbClr val="002868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2868"/>
                </a:solidFill>
                <a:latin typeface="Tahoma"/>
                <a:cs typeface="Tahoma"/>
              </a:rPr>
              <a:t>o </a:t>
            </a:r>
            <a:r>
              <a:rPr sz="2800" b="1" spc="-14" dirty="0" err="1">
                <a:solidFill>
                  <a:srgbClr val="002868"/>
                </a:solidFill>
                <a:latin typeface="Tahoma"/>
                <a:cs typeface="Tahoma"/>
              </a:rPr>
              <a:t>R</a:t>
            </a:r>
            <a:r>
              <a:rPr sz="2800" b="1" dirty="0" err="1">
                <a:solidFill>
                  <a:srgbClr val="002868"/>
                </a:solidFill>
                <a:latin typeface="Tahoma"/>
                <a:cs typeface="Tahoma"/>
              </a:rPr>
              <a:t>e</a:t>
            </a:r>
            <a:r>
              <a:rPr sz="2800" b="1" spc="-9" dirty="0" err="1">
                <a:solidFill>
                  <a:srgbClr val="002868"/>
                </a:solidFill>
                <a:latin typeface="Tahoma"/>
                <a:cs typeface="Tahoma"/>
              </a:rPr>
              <a:t>a</a:t>
            </a:r>
            <a:r>
              <a:rPr sz="2800" b="1" spc="-4" dirty="0" err="1">
                <a:solidFill>
                  <a:srgbClr val="002868"/>
                </a:solidFill>
                <a:latin typeface="Tahoma"/>
                <a:cs typeface="Tahoma"/>
              </a:rPr>
              <a:t>li</a:t>
            </a:r>
            <a:r>
              <a:rPr sz="2800" b="1" dirty="0" err="1">
                <a:solidFill>
                  <a:srgbClr val="002868"/>
                </a:solidFill>
                <a:latin typeface="Tahoma"/>
                <a:cs typeface="Tahoma"/>
              </a:rPr>
              <a:t>d</a:t>
            </a:r>
            <a:r>
              <a:rPr sz="2800" b="1" spc="-9" dirty="0" err="1">
                <a:solidFill>
                  <a:srgbClr val="002868"/>
                </a:solidFill>
                <a:latin typeface="Tahoma"/>
                <a:cs typeface="Tahoma"/>
              </a:rPr>
              <a:t>a</a:t>
            </a:r>
            <a:r>
              <a:rPr sz="2800" b="1" dirty="0" err="1">
                <a:solidFill>
                  <a:srgbClr val="002868"/>
                </a:solidFill>
                <a:latin typeface="Tahoma"/>
                <a:cs typeface="Tahoma"/>
              </a:rPr>
              <a:t>d</a:t>
            </a:r>
            <a:r>
              <a:rPr sz="2800" b="1" dirty="0">
                <a:solidFill>
                  <a:srgbClr val="002868"/>
                </a:solidFill>
                <a:latin typeface="Tahoma"/>
                <a:cs typeface="Tahoma"/>
              </a:rPr>
              <a:t>?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4" name="object 4"/>
          <p:cNvSpPr>
            <a:spLocks noChangeArrowheads="1"/>
          </p:cNvSpPr>
          <p:nvPr/>
        </p:nvSpPr>
        <p:spPr bwMode="auto">
          <a:xfrm>
            <a:off x="5638800" y="2971800"/>
            <a:ext cx="2706688" cy="29241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2588" y="1477963"/>
            <a:ext cx="8478837" cy="11128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735"/>
              </a:lnSpc>
              <a:spcBef>
                <a:spcPts val="86"/>
              </a:spcBef>
              <a:spcAft>
                <a:spcPts val="0"/>
              </a:spcAft>
              <a:defRPr/>
            </a:pPr>
            <a:r>
              <a:rPr lang="es-ES_tradnl" sz="1600" b="1" spc="19" dirty="0">
                <a:solidFill>
                  <a:srgbClr val="000099"/>
                </a:solidFill>
                <a:latin typeface="Arial"/>
                <a:cs typeface="Arial"/>
              </a:rPr>
              <a:t>El </a:t>
            </a:r>
            <a:r>
              <a:rPr sz="1600" b="1" spc="-9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1600" b="1" spc="4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600" b="1" spc="-9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lang="es-ES_tradnl" sz="1600" b="1" spc="-9" dirty="0" err="1">
                <a:solidFill>
                  <a:srgbClr val="000099"/>
                </a:solidFill>
                <a:latin typeface="Arial"/>
                <a:cs typeface="Arial"/>
              </a:rPr>
              <a:t>yecto</a:t>
            </a:r>
            <a:r>
              <a:rPr sz="1600" b="1" spc="19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s-ES_tradnl" sz="1600" b="1" spc="19" dirty="0">
                <a:solidFill>
                  <a:srgbClr val="000099"/>
                </a:solidFill>
                <a:latin typeface="Arial"/>
                <a:cs typeface="Arial"/>
              </a:rPr>
              <a:t>para implementar la </a:t>
            </a:r>
            <a:r>
              <a:rPr sz="1600" b="1" spc="4" dirty="0" err="1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600" b="1" spc="-9" dirty="0" err="1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600" b="1" dirty="0" err="1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1600" b="1" spc="-9" dirty="0" err="1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600" b="1" dirty="0" err="1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600" b="1" spc="4" dirty="0" err="1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600" b="1" dirty="0" err="1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1600" b="1" spc="1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000099"/>
                </a:solidFill>
                <a:latin typeface="Arial"/>
                <a:cs typeface="Arial"/>
              </a:rPr>
              <a:t>es</a:t>
            </a:r>
            <a:r>
              <a:rPr sz="1600" b="1" spc="-14" dirty="0" err="1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1600" b="1" dirty="0" err="1">
                <a:solidFill>
                  <a:srgbClr val="000099"/>
                </a:solidFill>
                <a:latin typeface="Arial"/>
                <a:cs typeface="Arial"/>
              </a:rPr>
              <a:t>á</a:t>
            </a:r>
            <a:r>
              <a:rPr sz="1600" b="1" spc="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9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lang="es-ES_tradnl" sz="1600" b="1" spc="-9" dirty="0">
                <a:solidFill>
                  <a:srgbClr val="000099"/>
                </a:solidFill>
                <a:latin typeface="Arial"/>
                <a:cs typeface="Arial"/>
              </a:rPr>
              <a:t>n fase de</a:t>
            </a:r>
            <a:r>
              <a:rPr sz="1600" b="1" spc="1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lang="es-ES_tradnl" sz="1600" b="1" dirty="0">
                <a:solidFill>
                  <a:srgbClr val="000099"/>
                </a:solidFill>
                <a:latin typeface="Arial"/>
                <a:cs typeface="Arial"/>
              </a:rPr>
              <a:t>J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600" b="1" spc="-4" dirty="0">
                <a:solidFill>
                  <a:srgbClr val="000099"/>
                </a:solidFill>
                <a:latin typeface="Arial"/>
                <a:cs typeface="Arial"/>
              </a:rPr>
              <a:t>CU</a:t>
            </a:r>
            <a:r>
              <a:rPr lang="es-ES_tradnl" sz="1600" b="1" spc="-4" dirty="0">
                <a:solidFill>
                  <a:srgbClr val="000099"/>
                </a:solidFill>
                <a:latin typeface="Arial"/>
                <a:cs typeface="Arial"/>
              </a:rPr>
              <a:t>CION</a:t>
            </a:r>
            <a:r>
              <a:rPr sz="1600" b="1" spc="9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s-ES_tradnl" sz="1600" b="1" spc="9" dirty="0">
                <a:solidFill>
                  <a:srgbClr val="000099"/>
                </a:solidFill>
                <a:latin typeface="Arial"/>
                <a:cs typeface="Arial"/>
              </a:rPr>
              <a:t>y se prevé q</a:t>
            </a:r>
            <a:r>
              <a:rPr sz="1600" b="1" spc="-9" dirty="0" err="1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1600" b="1" dirty="0" err="1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600" b="1" spc="1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s-ES_tradnl" sz="1600" b="1" spc="14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lang="es-ES_tradnl" sz="16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39" dirty="0" err="1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1600" b="1" dirty="0" err="1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600" b="1" spc="-4" dirty="0" err="1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600" b="1" dirty="0" err="1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lang="es-ES_tradnl" sz="1600" b="1" dirty="0">
                <a:solidFill>
                  <a:srgbClr val="000099"/>
                </a:solidFill>
                <a:latin typeface="Arial"/>
                <a:cs typeface="Arial"/>
              </a:rPr>
              <a:t>ion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9" dirty="0">
                <a:solidFill>
                  <a:srgbClr val="000099"/>
                </a:solidFill>
                <a:latin typeface="Arial"/>
                <a:cs typeface="Arial"/>
              </a:rPr>
              <a:t>1</a:t>
            </a:r>
            <a:r>
              <a:rPr sz="1600" b="1" spc="4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0 </a:t>
            </a:r>
            <a:r>
              <a:rPr sz="1600" b="1" spc="-9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lang="es-ES_tradnl" sz="1600" b="1" dirty="0">
                <a:solidFill>
                  <a:srgbClr val="000099"/>
                </a:solidFill>
                <a:latin typeface="Arial"/>
                <a:cs typeface="Arial"/>
              </a:rPr>
              <a:t>e la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4" dirty="0" err="1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1600" b="1" spc="-9" dirty="0" err="1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600" b="1" dirty="0" err="1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1600" b="1" spc="-9" dirty="0" err="1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600" b="1" dirty="0" err="1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600" b="1" spc="-4" dirty="0" err="1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600" b="1" dirty="0" err="1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9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600" b="1" spc="-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4" dirty="0" err="1">
                <a:solidFill>
                  <a:srgbClr val="000099"/>
                </a:solidFill>
                <a:latin typeface="Arial"/>
                <a:cs typeface="Arial"/>
              </a:rPr>
              <a:t>im</a:t>
            </a:r>
            <a:r>
              <a:rPr sz="1600" b="1" spc="-9" dirty="0" err="1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1600" b="1" spc="-4" dirty="0" err="1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lang="es-ES_tradnl" sz="1600" b="1" spc="-4" dirty="0" err="1">
                <a:solidFill>
                  <a:srgbClr val="000099"/>
                </a:solidFill>
                <a:latin typeface="Arial"/>
                <a:cs typeface="Arial"/>
              </a:rPr>
              <a:t>emente</a:t>
            </a:r>
            <a:r>
              <a:rPr lang="es-ES_tradnl" sz="1600" b="1" spc="-4" dirty="0">
                <a:solidFill>
                  <a:srgbClr val="000099"/>
                </a:solidFill>
                <a:latin typeface="Arial"/>
                <a:cs typeface="Arial"/>
              </a:rPr>
              <a:t> a </a:t>
            </a:r>
            <a:r>
              <a:rPr sz="1600" b="1" spc="-4" dirty="0">
                <a:solidFill>
                  <a:srgbClr val="000099"/>
                </a:solidFill>
                <a:latin typeface="Arial"/>
                <a:cs typeface="Arial"/>
              </a:rPr>
              <a:t>fi</a:t>
            </a:r>
            <a:r>
              <a:rPr sz="1600" b="1" spc="-9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al</a:t>
            </a:r>
            <a:r>
              <a:rPr lang="es-ES_tradnl" sz="1600" b="1" dirty="0">
                <a:solidFill>
                  <a:srgbClr val="000099"/>
                </a:solidFill>
                <a:latin typeface="Arial"/>
                <a:cs typeface="Arial"/>
              </a:rPr>
              <a:t>es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9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e  </a:t>
            </a:r>
            <a:r>
              <a:rPr sz="1600" b="1" spc="-9" dirty="0">
                <a:solidFill>
                  <a:srgbClr val="000099"/>
                </a:solidFill>
                <a:latin typeface="Arial"/>
                <a:cs typeface="Arial"/>
              </a:rPr>
              <a:t>2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014.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78" name="object 3"/>
          <p:cNvSpPr>
            <a:spLocks noChangeArrowheads="1"/>
          </p:cNvSpPr>
          <p:nvPr/>
        </p:nvSpPr>
        <p:spPr bwMode="auto">
          <a:xfrm>
            <a:off x="990600" y="1600200"/>
            <a:ext cx="7543800" cy="3771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ject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7038" y="2401888"/>
            <a:ext cx="4710112" cy="863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6800"/>
              </a:lnSpc>
              <a:spcBef>
                <a:spcPts val="340"/>
              </a:spcBef>
              <a:spcAft>
                <a:spcPts val="0"/>
              </a:spcAft>
              <a:defRPr/>
            </a:pPr>
            <a:r>
              <a:rPr lang="es-ES_tradnl" sz="6600" b="1" i="1" dirty="0">
                <a:solidFill>
                  <a:srgbClr val="003366"/>
                </a:solidFill>
                <a:latin typeface="Arial"/>
                <a:cs typeface="Arial"/>
              </a:rPr>
              <a:t>Gracias</a:t>
            </a:r>
            <a:r>
              <a:rPr sz="6600" b="1" i="1" spc="-4" dirty="0">
                <a:solidFill>
                  <a:srgbClr val="003366"/>
                </a:solidFill>
                <a:latin typeface="Arial"/>
                <a:cs typeface="Arial"/>
              </a:rPr>
              <a:t>!</a:t>
            </a:r>
            <a:r>
              <a:rPr sz="6600" b="1" i="1" dirty="0">
                <a:solidFill>
                  <a:srgbClr val="003366"/>
                </a:solidFill>
                <a:latin typeface="Arial"/>
                <a:cs typeface="Arial"/>
              </a:rPr>
              <a:t>!!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7038" y="4311650"/>
            <a:ext cx="5816600" cy="696913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 b="1" i="1">
                <a:solidFill>
                  <a:srgbClr val="003366"/>
                </a:solidFill>
                <a:cs typeface="Arial" charset="0"/>
              </a:rPr>
              <a:t>Pietro Giovanni Perugino</a:t>
            </a:r>
            <a:endParaRPr lang="en-US" sz="2400">
              <a:cs typeface="Arial" charset="0"/>
            </a:endParaRPr>
          </a:p>
          <a:p>
            <a:pPr marL="12700">
              <a:lnSpc>
                <a:spcPct val="96000"/>
              </a:lnSpc>
            </a:pPr>
            <a:r>
              <a:rPr lang="en-US" sz="2400" b="1" i="1">
                <a:solidFill>
                  <a:srgbClr val="CCCCFF"/>
                </a:solidFill>
                <a:cs typeface="Arial" charset="0"/>
                <a:hlinkClick r:id="rId3"/>
              </a:rPr>
              <a:t>pietro.perugino@receita.fazenda.gov.br</a:t>
            </a:r>
            <a:endParaRPr lang="en-US" sz="2400"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97038" y="5410200"/>
            <a:ext cx="46069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i="1" spc="-4" dirty="0" err="1">
                <a:solidFill>
                  <a:srgbClr val="003366"/>
                </a:solidFill>
                <a:latin typeface="Arial"/>
                <a:cs typeface="Arial"/>
              </a:rPr>
              <a:t>Rece</a:t>
            </a:r>
            <a:r>
              <a:rPr lang="es-ES_tradnl" sz="2400" b="1" i="1" spc="-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i="1" spc="9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b="1" i="1" dirty="0">
                <a:solidFill>
                  <a:srgbClr val="003366"/>
                </a:solidFill>
                <a:latin typeface="Arial"/>
                <a:cs typeface="Arial"/>
              </a:rPr>
              <a:t>a </a:t>
            </a:r>
            <a:r>
              <a:rPr sz="2400" b="1" i="1" spc="-4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400" b="1" i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400" b="1" i="1" spc="-4" dirty="0">
                <a:solidFill>
                  <a:srgbClr val="003366"/>
                </a:solidFill>
                <a:latin typeface="Arial"/>
                <a:cs typeface="Arial"/>
              </a:rPr>
              <a:t>de</a:t>
            </a:r>
            <a:r>
              <a:rPr sz="2400" b="1" i="1" spc="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i="1" spc="-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i="1" dirty="0">
                <a:solidFill>
                  <a:srgbClr val="003366"/>
                </a:solidFill>
                <a:latin typeface="Arial"/>
                <a:cs typeface="Arial"/>
              </a:rPr>
              <a:t>l </a:t>
            </a:r>
            <a:r>
              <a:rPr sz="2400" b="1" i="1" spc="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lang="es-ES_tradnl" sz="2400" b="1" i="1" spc="4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400" b="1" i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i="1" spc="-4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400" b="1" i="1" spc="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i="1" spc="-4" dirty="0">
                <a:solidFill>
                  <a:srgbClr val="003366"/>
                </a:solidFill>
                <a:latin typeface="Arial"/>
                <a:cs typeface="Arial"/>
              </a:rPr>
              <a:t>as</a:t>
            </a:r>
            <a:r>
              <a:rPr sz="2400" b="1" i="1" spc="9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i="1" dirty="0">
                <a:solidFill>
                  <a:srgbClr val="003366"/>
                </a:solidFill>
                <a:latin typeface="Arial"/>
                <a:cs typeface="Arial"/>
              </a:rPr>
              <a:t>l - </a:t>
            </a:r>
            <a:r>
              <a:rPr sz="2400" b="1" i="1" spc="-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i="1" spc="4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400" b="1" i="1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object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s-ES_tradnl">
                <a:latin typeface="Calibri" pitchFamily="34" charset="0"/>
              </a:rPr>
              <a:t>lo</a:t>
            </a:r>
            <a:endParaRPr lang="en-US">
              <a:latin typeface="Calibri" pitchFamily="34" charset="0"/>
            </a:endParaRPr>
          </a:p>
        </p:txBody>
      </p:sp>
      <p:sp>
        <p:nvSpPr>
          <p:cNvPr id="5122" name="object 10"/>
          <p:cNvSpPr>
            <a:spLocks noChangeArrowheads="1"/>
          </p:cNvSpPr>
          <p:nvPr/>
        </p:nvSpPr>
        <p:spPr bwMode="auto">
          <a:xfrm>
            <a:off x="1143000" y="914400"/>
            <a:ext cx="6840538" cy="41449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3" name="object 8"/>
          <p:cNvSpPr txBox="1">
            <a:spLocks noChangeArrowheads="1"/>
          </p:cNvSpPr>
          <p:nvPr/>
        </p:nvSpPr>
        <p:spPr bwMode="auto">
          <a:xfrm>
            <a:off x="2668588" y="5403850"/>
            <a:ext cx="152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38"/>
              </a:lnSpc>
              <a:spcBef>
                <a:spcPts val="113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49575" y="5416550"/>
            <a:ext cx="1363663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4" dirty="0">
                <a:solidFill>
                  <a:srgbClr val="00007F"/>
                </a:solidFill>
                <a:latin typeface="Arial"/>
                <a:cs typeface="Arial"/>
              </a:rPr>
              <a:t>Re</a:t>
            </a:r>
            <a:r>
              <a:rPr sz="2000" b="1" dirty="0">
                <a:solidFill>
                  <a:srgbClr val="00007F"/>
                </a:solidFill>
                <a:latin typeface="Arial"/>
                <a:cs typeface="Arial"/>
              </a:rPr>
              <a:t>q</a:t>
            </a:r>
            <a:r>
              <a:rPr sz="2000" b="1" spc="4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000" b="1" spc="-4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7F"/>
                </a:solidFill>
                <a:latin typeface="Arial"/>
                <a:cs typeface="Arial"/>
              </a:rPr>
              <a:t>sitos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3300" y="5416550"/>
            <a:ext cx="1816100" cy="2667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lang="es-ES_tradnl" sz="2000" b="1" dirty="0" err="1">
                <a:solidFill>
                  <a:srgbClr val="00007F"/>
                </a:solidFill>
                <a:latin typeface="Arial"/>
                <a:cs typeface="Arial"/>
              </a:rPr>
              <a:t>requeri</a:t>
            </a:r>
            <a:r>
              <a:rPr sz="2000" b="1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000" b="1" spc="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126" name="object 5"/>
          <p:cNvSpPr txBox="1">
            <a:spLocks noChangeArrowheads="1"/>
          </p:cNvSpPr>
          <p:nvPr/>
        </p:nvSpPr>
        <p:spPr bwMode="auto">
          <a:xfrm>
            <a:off x="6505575" y="5403850"/>
            <a:ext cx="9620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n-US" sz="2000" b="1">
                <a:solidFill>
                  <a:srgbClr val="00007F"/>
                </a:solidFill>
                <a:cs typeface="Arial" charset="0"/>
              </a:rPr>
              <a:t>p</a:t>
            </a:r>
            <a:r>
              <a:rPr lang="es-ES_tradnl" sz="2000" b="1">
                <a:solidFill>
                  <a:srgbClr val="00007F"/>
                </a:solidFill>
                <a:cs typeface="Arial" charset="0"/>
              </a:rPr>
              <a:t>or los</a:t>
            </a:r>
            <a:endParaRPr lang="en-US" sz="2000"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1125" y="5403850"/>
            <a:ext cx="1184275" cy="292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lang="es-ES_tradnl" sz="2000" b="1" spc="4" dirty="0" err="1">
                <a:solidFill>
                  <a:srgbClr val="00007F"/>
                </a:solidFill>
                <a:latin typeface="Arial"/>
                <a:cs typeface="Arial"/>
              </a:rPr>
              <a:t>rgano</a:t>
            </a:r>
            <a:r>
              <a:rPr sz="2000" b="1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388" y="5564188"/>
            <a:ext cx="1814512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70"/>
              </a:lnSpc>
              <a:spcBef>
                <a:spcPts val="108"/>
              </a:spcBef>
              <a:spcAft>
                <a:spcPts val="0"/>
              </a:spcAft>
              <a:defRPr/>
            </a:pPr>
            <a:r>
              <a:rPr sz="2000" b="1" spc="9" dirty="0" err="1">
                <a:solidFill>
                  <a:srgbClr val="002868"/>
                </a:solidFill>
                <a:latin typeface="Tahoma"/>
                <a:cs typeface="Tahoma"/>
              </a:rPr>
              <a:t>H</a:t>
            </a:r>
            <a:r>
              <a:rPr sz="2000" b="1" spc="-4" dirty="0" err="1">
                <a:solidFill>
                  <a:srgbClr val="002868"/>
                </a:solidFill>
                <a:latin typeface="Tahoma"/>
                <a:cs typeface="Tahoma"/>
              </a:rPr>
              <a:t>i</a:t>
            </a:r>
            <a:r>
              <a:rPr sz="2000" b="1" dirty="0" err="1">
                <a:solidFill>
                  <a:srgbClr val="002868"/>
                </a:solidFill>
                <a:latin typeface="Tahoma"/>
                <a:cs typeface="Tahoma"/>
              </a:rPr>
              <a:t>st</a:t>
            </a:r>
            <a:r>
              <a:rPr lang="es-ES_tradnl" sz="2000" b="1" dirty="0">
                <a:solidFill>
                  <a:srgbClr val="002868"/>
                </a:solidFill>
                <a:latin typeface="Tahoma"/>
                <a:cs typeface="Tahoma"/>
              </a:rPr>
              <a:t>o</a:t>
            </a:r>
            <a:r>
              <a:rPr sz="2000" b="1" dirty="0" err="1">
                <a:solidFill>
                  <a:srgbClr val="002868"/>
                </a:solidFill>
                <a:latin typeface="Tahoma"/>
                <a:cs typeface="Tahoma"/>
              </a:rPr>
              <a:t>r</a:t>
            </a:r>
            <a:r>
              <a:rPr sz="2000" b="1" spc="-14" dirty="0" err="1">
                <a:solidFill>
                  <a:srgbClr val="002868"/>
                </a:solidFill>
                <a:latin typeface="Tahoma"/>
                <a:cs typeface="Tahoma"/>
              </a:rPr>
              <a:t>i</a:t>
            </a:r>
            <a:r>
              <a:rPr lang="es-ES_tradnl" sz="2000" b="1" spc="-14" dirty="0">
                <a:solidFill>
                  <a:srgbClr val="002868"/>
                </a:solidFill>
                <a:latin typeface="Tahoma"/>
                <a:cs typeface="Tahoma"/>
              </a:rPr>
              <a:t>al</a:t>
            </a:r>
            <a:r>
              <a:rPr sz="2000" b="1" dirty="0">
                <a:solidFill>
                  <a:srgbClr val="002868"/>
                </a:solidFill>
                <a:latin typeface="Tahoma"/>
                <a:cs typeface="Tahoma"/>
              </a:rPr>
              <a:t> </a:t>
            </a:r>
            <a:r>
              <a:rPr sz="2000" b="1" spc="4" dirty="0">
                <a:solidFill>
                  <a:srgbClr val="002868"/>
                </a:solidFill>
                <a:latin typeface="Tahoma"/>
                <a:cs typeface="Tahoma"/>
              </a:rPr>
              <a:t>R</a:t>
            </a:r>
            <a:r>
              <a:rPr sz="2000" b="1" dirty="0">
                <a:solidFill>
                  <a:srgbClr val="002868"/>
                </a:solidFill>
                <a:latin typeface="Tahoma"/>
                <a:cs typeface="Tahoma"/>
              </a:rPr>
              <a:t>EN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49575" y="5721350"/>
            <a:ext cx="5159375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-4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0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7F"/>
                </a:solidFill>
                <a:latin typeface="Arial"/>
                <a:cs typeface="Arial"/>
              </a:rPr>
              <a:t>ter</a:t>
            </a:r>
            <a:r>
              <a:rPr sz="2000" b="1" spc="-14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7F"/>
                </a:solidFill>
                <a:latin typeface="Arial"/>
                <a:cs typeface="Arial"/>
              </a:rPr>
              <a:t>enie</a:t>
            </a:r>
            <a:r>
              <a:rPr sz="20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7F"/>
                </a:solidFill>
                <a:latin typeface="Arial"/>
                <a:cs typeface="Arial"/>
              </a:rPr>
              <a:t>tes </a:t>
            </a:r>
            <a:r>
              <a:rPr sz="2000" b="1" spc="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00007F"/>
                </a:solidFill>
                <a:latin typeface="Arial"/>
                <a:cs typeface="Arial"/>
              </a:rPr>
              <a:t>e forma n</a:t>
            </a:r>
            <a:r>
              <a:rPr lang="es-ES_tradnl" sz="20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b="1" spc="4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00007F"/>
                </a:solidFill>
                <a:latin typeface="Arial"/>
                <a:cs typeface="Arial"/>
              </a:rPr>
              <a:t>armo</a:t>
            </a:r>
            <a:r>
              <a:rPr sz="20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b="1" spc="-4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000" b="1" spc="9" dirty="0">
                <a:solidFill>
                  <a:srgbClr val="00007F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b="1" spc="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00007F"/>
                </a:solidFill>
                <a:latin typeface="Arial"/>
                <a:cs typeface="Arial"/>
              </a:rPr>
              <a:t>a.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bject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6" name="object 5"/>
          <p:cNvSpPr>
            <a:spLocks noChangeArrowheads="1"/>
          </p:cNvSpPr>
          <p:nvPr/>
        </p:nvSpPr>
        <p:spPr bwMode="auto">
          <a:xfrm>
            <a:off x="2133600" y="2819400"/>
            <a:ext cx="5334000" cy="32337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150" y="1116013"/>
            <a:ext cx="8796338" cy="80803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2350"/>
              </a:lnSpc>
              <a:spcBef>
                <a:spcPts val="113"/>
              </a:spcBef>
            </a:pPr>
            <a:r>
              <a:rPr lang="en-US" sz="2200" b="1">
                <a:solidFill>
                  <a:srgbClr val="00007F"/>
                </a:solidFill>
                <a:cs typeface="Arial" charset="0"/>
              </a:rPr>
              <a:t>Brasil </a:t>
            </a:r>
            <a:r>
              <a:rPr lang="es-ES_tradnl" sz="2200" b="1">
                <a:solidFill>
                  <a:srgbClr val="00007F"/>
                </a:solidFill>
                <a:cs typeface="Arial" charset="0"/>
              </a:rPr>
              <a:t>realiza un</a:t>
            </a:r>
            <a:r>
              <a:rPr lang="en-US" sz="2200" b="1">
                <a:solidFill>
                  <a:srgbClr val="00007F"/>
                </a:solidFill>
                <a:cs typeface="Arial" charset="0"/>
              </a:rPr>
              <a:t> esf</a:t>
            </a:r>
            <a:r>
              <a:rPr lang="es-ES_tradnl" sz="2200" b="1">
                <a:solidFill>
                  <a:srgbClr val="00007F"/>
                </a:solidFill>
                <a:cs typeface="Arial" charset="0"/>
              </a:rPr>
              <a:t>uerzo</a:t>
            </a:r>
            <a:r>
              <a:rPr lang="en-US" sz="2200" b="1">
                <a:solidFill>
                  <a:srgbClr val="00007F"/>
                </a:solidFill>
                <a:cs typeface="Arial" charset="0"/>
              </a:rPr>
              <a:t> p</a:t>
            </a:r>
            <a:r>
              <a:rPr lang="es-ES_tradnl" sz="2200" b="1">
                <a:solidFill>
                  <a:srgbClr val="00007F"/>
                </a:solidFill>
                <a:cs typeface="Arial" charset="0"/>
              </a:rPr>
              <a:t>ara</a:t>
            </a:r>
            <a:r>
              <a:rPr lang="en-US" sz="2200" b="1">
                <a:solidFill>
                  <a:srgbClr val="00007F"/>
                </a:solidFill>
                <a:cs typeface="Arial" charset="0"/>
              </a:rPr>
              <a:t> </a:t>
            </a:r>
            <a:r>
              <a:rPr lang="en-US" sz="2200" b="1">
                <a:solidFill>
                  <a:srgbClr val="339933"/>
                </a:solidFill>
                <a:cs typeface="Arial" charset="0"/>
              </a:rPr>
              <a:t> SIMPLIFICA</a:t>
            </a:r>
            <a:r>
              <a:rPr lang="es-ES_tradnl" sz="2200" b="1">
                <a:solidFill>
                  <a:srgbClr val="339933"/>
                </a:solidFill>
                <a:cs typeface="Arial" charset="0"/>
              </a:rPr>
              <a:t>R</a:t>
            </a:r>
            <a:r>
              <a:rPr lang="en-US" sz="2200" b="1">
                <a:solidFill>
                  <a:srgbClr val="339933"/>
                </a:solidFill>
                <a:cs typeface="Arial" charset="0"/>
              </a:rPr>
              <a:t> </a:t>
            </a:r>
            <a:r>
              <a:rPr lang="es-ES_tradnl" sz="2200" b="1">
                <a:solidFill>
                  <a:srgbClr val="00007F"/>
                </a:solidFill>
                <a:cs typeface="Arial" charset="0"/>
              </a:rPr>
              <a:t>el P</a:t>
            </a:r>
            <a:r>
              <a:rPr lang="en-US" sz="2200" b="1">
                <a:solidFill>
                  <a:srgbClr val="00007F"/>
                </a:solidFill>
                <a:cs typeface="Arial" charset="0"/>
              </a:rPr>
              <a:t>roceso de</a:t>
            </a:r>
            <a:endParaRPr lang="en-US" sz="2200">
              <a:cs typeface="Arial" charset="0"/>
            </a:endParaRPr>
          </a:p>
          <a:p>
            <a:pPr algn="ctr">
              <a:lnSpc>
                <a:spcPct val="96000"/>
              </a:lnSpc>
              <a:spcBef>
                <a:spcPts val="1313"/>
              </a:spcBef>
            </a:pPr>
            <a:r>
              <a:rPr lang="en-US" sz="2200" b="1">
                <a:solidFill>
                  <a:srgbClr val="00007F"/>
                </a:solidFill>
                <a:cs typeface="Arial" charset="0"/>
              </a:rPr>
              <a:t>Registro de Empresas </a:t>
            </a:r>
            <a:r>
              <a:rPr lang="es-ES_tradnl" sz="2200" b="1">
                <a:solidFill>
                  <a:srgbClr val="00007F"/>
                </a:solidFill>
                <a:cs typeface="Arial" charset="0"/>
              </a:rPr>
              <a:t>y</a:t>
            </a:r>
            <a:r>
              <a:rPr lang="en-US" sz="2200" b="1">
                <a:solidFill>
                  <a:srgbClr val="00007F"/>
                </a:solidFill>
                <a:cs typeface="Arial" charset="0"/>
              </a:rPr>
              <a:t> Neg</a:t>
            </a:r>
            <a:r>
              <a:rPr lang="es-ES_tradnl" sz="2200" b="1">
                <a:solidFill>
                  <a:srgbClr val="00007F"/>
                </a:solidFill>
                <a:cs typeface="Arial" charset="0"/>
              </a:rPr>
              <a:t>o</a:t>
            </a:r>
            <a:r>
              <a:rPr lang="en-US" sz="2200" b="1">
                <a:solidFill>
                  <a:srgbClr val="00007F"/>
                </a:solidFill>
                <a:cs typeface="Arial" charset="0"/>
              </a:rPr>
              <a:t>cios</a:t>
            </a:r>
            <a:endParaRPr lang="en-US" sz="2200"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96875" y="2233613"/>
            <a:ext cx="8510588" cy="52863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1963"/>
              </a:lnSpc>
              <a:spcBef>
                <a:spcPts val="100"/>
              </a:spcBef>
            </a:pPr>
            <a:r>
              <a:rPr lang="en-US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Por que </a:t>
            </a:r>
            <a:r>
              <a:rPr lang="es-ES_tradnl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es</a:t>
            </a:r>
            <a:r>
              <a:rPr lang="en-US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 importante SIMPLIFICAR </a:t>
            </a:r>
            <a:r>
              <a:rPr lang="es-ES_tradnl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el</a:t>
            </a:r>
            <a:r>
              <a:rPr lang="en-US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 Processo de Registro de Empresas </a:t>
            </a:r>
            <a:r>
              <a:rPr lang="es-ES_tradnl" b="1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y</a:t>
            </a:r>
            <a:endParaRPr lang="en-US"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ts val="2163"/>
              </a:lnSpc>
              <a:spcBef>
                <a:spcPts val="13"/>
              </a:spcBef>
            </a:pPr>
            <a:r>
              <a:rPr lang="en-US" sz="2700" b="1" baseline="-2000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Neg</a:t>
            </a:r>
            <a:r>
              <a:rPr lang="es-ES_tradnl" sz="2700" b="1" baseline="-2000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2700" b="1" baseline="-2000">
                <a:solidFill>
                  <a:srgbClr val="002868"/>
                </a:solidFill>
                <a:latin typeface="Tahoma" pitchFamily="34" charset="0"/>
                <a:cs typeface="Tahoma" pitchFamily="34" charset="0"/>
              </a:rPr>
              <a:t>cios ?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" name="object 4"/>
          <p:cNvSpPr>
            <a:spLocks noChangeArrowheads="1"/>
          </p:cNvSpPr>
          <p:nvPr/>
        </p:nvSpPr>
        <p:spPr bwMode="auto">
          <a:xfrm>
            <a:off x="4611688" y="2663825"/>
            <a:ext cx="3694112" cy="2212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05013" y="2236788"/>
            <a:ext cx="6681787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400"/>
              </a:lnSpc>
              <a:spcBef>
                <a:spcPts val="170"/>
              </a:spcBef>
              <a:spcAft>
                <a:spcPts val="0"/>
              </a:spcAft>
              <a:defRPr/>
            </a:pPr>
            <a:r>
              <a:rPr sz="3200" b="1" spc="-4" dirty="0">
                <a:solidFill>
                  <a:srgbClr val="002868"/>
                </a:solidFill>
                <a:latin typeface="Tahoma"/>
                <a:cs typeface="Tahoma"/>
              </a:rPr>
              <a:t>R</a:t>
            </a:r>
            <a:r>
              <a:rPr sz="3200" b="1" dirty="0">
                <a:solidFill>
                  <a:srgbClr val="002868"/>
                </a:solidFill>
                <a:latin typeface="Tahoma"/>
                <a:cs typeface="Tahoma"/>
              </a:rPr>
              <a:t>ED</a:t>
            </a:r>
            <a:r>
              <a:rPr sz="3200" b="1" spc="-9" dirty="0">
                <a:solidFill>
                  <a:srgbClr val="002868"/>
                </a:solidFill>
                <a:latin typeface="Tahoma"/>
                <a:cs typeface="Tahoma"/>
              </a:rPr>
              <a:t>E</a:t>
            </a:r>
            <a:r>
              <a:rPr sz="3200" b="1" dirty="0">
                <a:solidFill>
                  <a:srgbClr val="002868"/>
                </a:solidFill>
                <a:latin typeface="Tahoma"/>
                <a:cs typeface="Tahoma"/>
              </a:rPr>
              <a:t>SIM – V</a:t>
            </a:r>
            <a:r>
              <a:rPr lang="es-ES_tradnl" sz="3200" b="1" dirty="0">
                <a:solidFill>
                  <a:srgbClr val="002868"/>
                </a:solidFill>
                <a:latin typeface="Tahoma"/>
                <a:cs typeface="Tahoma"/>
              </a:rPr>
              <a:t>ISION</a:t>
            </a:r>
            <a:r>
              <a:rPr sz="3200" b="1" dirty="0">
                <a:solidFill>
                  <a:srgbClr val="002868"/>
                </a:solidFill>
                <a:latin typeface="Tahoma"/>
                <a:cs typeface="Tahoma"/>
              </a:rPr>
              <a:t> </a:t>
            </a:r>
            <a:r>
              <a:rPr sz="3200" b="1" spc="4" dirty="0">
                <a:solidFill>
                  <a:srgbClr val="002868"/>
                </a:solidFill>
                <a:latin typeface="Tahoma"/>
                <a:cs typeface="Tahoma"/>
              </a:rPr>
              <a:t>G</a:t>
            </a:r>
            <a:r>
              <a:rPr sz="3200" b="1" spc="-9" dirty="0">
                <a:solidFill>
                  <a:srgbClr val="002868"/>
                </a:solidFill>
                <a:latin typeface="Tahoma"/>
                <a:cs typeface="Tahoma"/>
              </a:rPr>
              <a:t>E</a:t>
            </a:r>
            <a:r>
              <a:rPr lang="es-ES_tradnl" sz="3200" b="1" spc="-9" dirty="0">
                <a:solidFill>
                  <a:srgbClr val="002868"/>
                </a:solidFill>
                <a:latin typeface="Tahoma"/>
                <a:cs typeface="Tahoma"/>
              </a:rPr>
              <a:t>NE</a:t>
            </a:r>
            <a:r>
              <a:rPr sz="3200" b="1" spc="4" dirty="0">
                <a:solidFill>
                  <a:srgbClr val="002868"/>
                </a:solidFill>
                <a:latin typeface="Tahoma"/>
                <a:cs typeface="Tahoma"/>
              </a:rPr>
              <a:t>R</a:t>
            </a:r>
            <a:r>
              <a:rPr sz="3200" b="1" spc="9" dirty="0">
                <a:solidFill>
                  <a:srgbClr val="002868"/>
                </a:solidFill>
                <a:latin typeface="Tahoma"/>
                <a:cs typeface="Tahoma"/>
              </a:rPr>
              <a:t>A</a:t>
            </a:r>
            <a:r>
              <a:rPr sz="3200" b="1" dirty="0">
                <a:solidFill>
                  <a:srgbClr val="002868"/>
                </a:solidFill>
                <a:latin typeface="Tahoma"/>
                <a:cs typeface="Tahoma"/>
              </a:rPr>
              <a:t>L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17"/>
          <p:cNvSpPr>
            <a:spLocks noChangeArrowheads="1"/>
          </p:cNvSpPr>
          <p:nvPr/>
        </p:nvSpPr>
        <p:spPr bwMode="auto">
          <a:xfrm>
            <a:off x="58738" y="9525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5538" y="1804988"/>
            <a:ext cx="4970462" cy="48101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J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O 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lang="es-ES_tradnl" sz="2000" b="1" spc="4" dirty="0">
                <a:solidFill>
                  <a:srgbClr val="003366"/>
                </a:solidFill>
                <a:latin typeface="Arial"/>
                <a:cs typeface="Arial"/>
              </a:rPr>
              <a:t>E LA </a:t>
            </a:r>
            <a:r>
              <a:rPr sz="2000" b="1" spc="1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ES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5538" y="2670175"/>
            <a:ext cx="1463675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-4" dirty="0">
                <a:solidFill>
                  <a:srgbClr val="007F00"/>
                </a:solidFill>
                <a:latin typeface="Arial"/>
                <a:cs typeface="Arial"/>
              </a:rPr>
              <a:t>I</a:t>
            </a:r>
            <a:r>
              <a:rPr sz="2000" b="1" spc="4" dirty="0">
                <a:solidFill>
                  <a:srgbClr val="007F00"/>
                </a:solidFill>
                <a:latin typeface="Arial"/>
                <a:cs typeface="Arial"/>
              </a:rPr>
              <a:t>NT</a:t>
            </a:r>
            <a:r>
              <a:rPr sz="2000" b="1" spc="-4" dirty="0">
                <a:solidFill>
                  <a:srgbClr val="007F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7F00"/>
                </a:solidFill>
                <a:latin typeface="Arial"/>
                <a:cs typeface="Arial"/>
              </a:rPr>
              <a:t>G</a:t>
            </a:r>
            <a:r>
              <a:rPr sz="2000" b="1" spc="4" dirty="0">
                <a:solidFill>
                  <a:srgbClr val="007F00"/>
                </a:solidFill>
                <a:latin typeface="Arial"/>
                <a:cs typeface="Arial"/>
              </a:rPr>
              <a:t>RA</a:t>
            </a:r>
            <a:r>
              <a:rPr sz="2000" b="1" spc="14" dirty="0">
                <a:solidFill>
                  <a:srgbClr val="007F0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97163" y="2670175"/>
            <a:ext cx="1150937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de</a:t>
            </a:r>
            <a:r>
              <a:rPr sz="2000" b="1" spc="119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2000" b="1" spc="4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b="1" spc="-9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0325" y="2670175"/>
            <a:ext cx="6111875" cy="55245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s-ES_tradnl" sz="2000" b="1">
                <a:solidFill>
                  <a:srgbClr val="000066"/>
                </a:solidFill>
                <a:cs typeface="Arial" charset="0"/>
              </a:rPr>
              <a:t> estandar,</a:t>
            </a:r>
            <a:r>
              <a:rPr lang="en-US" sz="2000" b="1">
                <a:solidFill>
                  <a:srgbClr val="000066"/>
                </a:solidFill>
                <a:cs typeface="Arial" charset="0"/>
              </a:rPr>
              <a:t> simplificada </a:t>
            </a:r>
            <a:r>
              <a:rPr lang="es-ES_tradnl" sz="2000" b="1">
                <a:solidFill>
                  <a:srgbClr val="000066"/>
                </a:solidFill>
                <a:cs typeface="Arial" charset="0"/>
              </a:rPr>
              <a:t>y</a:t>
            </a:r>
            <a:endParaRPr lang="en-US" sz="2000">
              <a:cs typeface="Arial" charset="0"/>
            </a:endParaRPr>
          </a:p>
          <a:p>
            <a:pPr marL="12700">
              <a:lnSpc>
                <a:spcPts val="2163"/>
              </a:lnSpc>
            </a:pPr>
            <a:r>
              <a:rPr lang="es-ES_tradnl" sz="2000" b="1">
                <a:solidFill>
                  <a:srgbClr val="339933"/>
                </a:solidFill>
                <a:cs typeface="Arial" charset="0"/>
              </a:rPr>
              <a:t>y</a:t>
            </a:r>
            <a:r>
              <a:rPr lang="en-US" sz="2000" b="1">
                <a:solidFill>
                  <a:srgbClr val="339933"/>
                </a:solidFill>
                <a:cs typeface="Arial" charset="0"/>
              </a:rPr>
              <a:t> legaliza</a:t>
            </a:r>
            <a:r>
              <a:rPr lang="es-ES_tradnl" sz="2000" b="1">
                <a:solidFill>
                  <a:srgbClr val="339933"/>
                </a:solidFill>
                <a:cs typeface="Arial" charset="0"/>
              </a:rPr>
              <a:t>ción</a:t>
            </a:r>
            <a:r>
              <a:rPr lang="en-US" sz="2000" b="1">
                <a:solidFill>
                  <a:srgbClr val="339933"/>
                </a:solidFill>
                <a:cs typeface="Arial" charset="0"/>
              </a:rPr>
              <a:t> de empresas</a:t>
            </a:r>
            <a:endParaRPr lang="en-US" sz="2000"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02500" y="2670175"/>
            <a:ext cx="1689100" cy="55245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n-US" sz="2000" b="1">
                <a:solidFill>
                  <a:srgbClr val="000066"/>
                </a:solidFill>
                <a:cs typeface="Arial" charset="0"/>
              </a:rPr>
              <a:t>completa, </a:t>
            </a:r>
            <a:r>
              <a:rPr lang="en-US" sz="2000" b="1">
                <a:solidFill>
                  <a:srgbClr val="007F00"/>
                </a:solidFill>
                <a:cs typeface="Arial" charset="0"/>
              </a:rPr>
              <a:t> </a:t>
            </a:r>
            <a:r>
              <a:rPr lang="es-ES_tradnl" sz="2000" b="1">
                <a:solidFill>
                  <a:srgbClr val="007F00"/>
                </a:solidFill>
                <a:cs typeface="Arial" charset="0"/>
              </a:rPr>
              <a:t>e l</a:t>
            </a:r>
            <a:endParaRPr lang="en-US" sz="2000">
              <a:cs typeface="Arial" charset="0"/>
            </a:endParaRPr>
          </a:p>
          <a:p>
            <a:pPr marL="12700">
              <a:lnSpc>
                <a:spcPts val="2163"/>
              </a:lnSpc>
            </a:pPr>
            <a:r>
              <a:rPr lang="es-ES_tradnl" sz="2000" b="1">
                <a:solidFill>
                  <a:srgbClr val="339933"/>
                </a:solidFill>
                <a:cs typeface="Arial" charset="0"/>
              </a:rPr>
              <a:t> y</a:t>
            </a:r>
            <a:r>
              <a:rPr lang="en-US" sz="2000" b="1">
                <a:solidFill>
                  <a:srgbClr val="339933"/>
                </a:solidFill>
                <a:cs typeface="Arial" charset="0"/>
              </a:rPr>
              <a:t> neg</a:t>
            </a:r>
            <a:r>
              <a:rPr lang="es-ES_tradnl" sz="2000" b="1">
                <a:solidFill>
                  <a:srgbClr val="339933"/>
                </a:solidFill>
                <a:cs typeface="Arial" charset="0"/>
              </a:rPr>
              <a:t>o</a:t>
            </a:r>
            <a:r>
              <a:rPr lang="en-US" sz="2000" b="1">
                <a:solidFill>
                  <a:srgbClr val="339933"/>
                </a:solidFill>
                <a:cs typeface="Arial" charset="0"/>
              </a:rPr>
              <a:t>cios</a:t>
            </a:r>
            <a:endParaRPr lang="en-US" sz="2000">
              <a:cs typeface="Arial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5538" y="2943225"/>
            <a:ext cx="2686050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dirty="0" err="1">
                <a:solidFill>
                  <a:srgbClr val="007F00"/>
                </a:solidFill>
                <a:latin typeface="Arial"/>
                <a:cs typeface="Arial"/>
              </a:rPr>
              <a:t>pr</a:t>
            </a:r>
            <a:r>
              <a:rPr sz="2000" b="1" spc="4" dirty="0" err="1">
                <a:solidFill>
                  <a:srgbClr val="007F00"/>
                </a:solidFill>
                <a:latin typeface="Arial"/>
                <a:cs typeface="Arial"/>
              </a:rPr>
              <a:t>o</a:t>
            </a:r>
            <a:r>
              <a:rPr sz="2000" b="1" dirty="0" err="1">
                <a:solidFill>
                  <a:srgbClr val="007F00"/>
                </a:solidFill>
                <a:latin typeface="Arial"/>
                <a:cs typeface="Arial"/>
              </a:rPr>
              <a:t>c</a:t>
            </a:r>
            <a:r>
              <a:rPr sz="2000" b="1" spc="4" dirty="0" err="1">
                <a:solidFill>
                  <a:srgbClr val="007F00"/>
                </a:solidFill>
                <a:latin typeface="Arial"/>
                <a:cs typeface="Arial"/>
              </a:rPr>
              <a:t>es</a:t>
            </a:r>
            <a:r>
              <a:rPr sz="2000" b="1" dirty="0" err="1">
                <a:solidFill>
                  <a:srgbClr val="007F0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7F00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339933"/>
                </a:solidFill>
                <a:latin typeface="Arial"/>
                <a:cs typeface="Arial"/>
              </a:rPr>
              <a:t>de</a:t>
            </a:r>
            <a:r>
              <a:rPr sz="2000" b="1" spc="418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9933"/>
                </a:solidFill>
                <a:latin typeface="Arial"/>
                <a:cs typeface="Arial"/>
              </a:rPr>
              <a:t>r</a:t>
            </a:r>
            <a:r>
              <a:rPr sz="2000" b="1" spc="4" dirty="0">
                <a:solidFill>
                  <a:srgbClr val="339933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339933"/>
                </a:solidFill>
                <a:latin typeface="Arial"/>
                <a:cs typeface="Arial"/>
              </a:rPr>
              <a:t>g</a:t>
            </a:r>
            <a:r>
              <a:rPr sz="2000" b="1" spc="-4" dirty="0">
                <a:solidFill>
                  <a:srgbClr val="339933"/>
                </a:solidFill>
                <a:latin typeface="Arial"/>
                <a:cs typeface="Arial"/>
              </a:rPr>
              <a:t>i</a:t>
            </a:r>
            <a:r>
              <a:rPr sz="2000" b="1" spc="4" dirty="0">
                <a:solidFill>
                  <a:srgbClr val="339933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339933"/>
                </a:solidFill>
                <a:latin typeface="Arial"/>
                <a:cs typeface="Arial"/>
              </a:rPr>
              <a:t>tro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200" name="object 10"/>
          <p:cNvSpPr txBox="1">
            <a:spLocks noChangeArrowheads="1"/>
          </p:cNvSpPr>
          <p:nvPr/>
        </p:nvSpPr>
        <p:spPr bwMode="auto">
          <a:xfrm>
            <a:off x="1125538" y="3244850"/>
            <a:ext cx="67992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n-US" sz="2000" b="1">
                <a:solidFill>
                  <a:srgbClr val="000066"/>
                </a:solidFill>
                <a:cs typeface="Arial" charset="0"/>
              </a:rPr>
              <a:t>(</a:t>
            </a:r>
            <a:r>
              <a:rPr lang="es-ES_tradnl" sz="2000" b="1">
                <a:solidFill>
                  <a:srgbClr val="000066"/>
                </a:solidFill>
                <a:cs typeface="Arial" charset="0"/>
              </a:rPr>
              <a:t>inscripción, modificación y cancelación),  en la Unión, los Estados, el Distrito Federal y los Municipios.  </a:t>
            </a:r>
            <a:endParaRPr lang="en-US" sz="2000">
              <a:cs typeface="Arial" charset="0"/>
            </a:endParaRPr>
          </a:p>
        </p:txBody>
      </p:sp>
      <p:sp>
        <p:nvSpPr>
          <p:cNvPr id="8201" name="object 9"/>
          <p:cNvSpPr txBox="1">
            <a:spLocks noChangeArrowheads="1"/>
          </p:cNvSpPr>
          <p:nvPr/>
        </p:nvSpPr>
        <p:spPr bwMode="auto">
          <a:xfrm>
            <a:off x="2597150" y="3217863"/>
            <a:ext cx="16573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endParaRPr lang="en-US" sz="2000">
              <a:cs typeface="Arial" charset="0"/>
            </a:endParaRPr>
          </a:p>
        </p:txBody>
      </p:sp>
      <p:sp>
        <p:nvSpPr>
          <p:cNvPr id="8202" name="object 8"/>
          <p:cNvSpPr txBox="1">
            <a:spLocks noChangeArrowheads="1"/>
          </p:cNvSpPr>
          <p:nvPr/>
        </p:nvSpPr>
        <p:spPr bwMode="auto">
          <a:xfrm>
            <a:off x="3913188" y="3217863"/>
            <a:ext cx="204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endParaRPr lang="en-US" sz="2000">
              <a:cs typeface="Arial" charset="0"/>
            </a:endParaRPr>
          </a:p>
        </p:txBody>
      </p:sp>
      <p:sp>
        <p:nvSpPr>
          <p:cNvPr id="8203" name="object 7"/>
          <p:cNvSpPr txBox="1">
            <a:spLocks noChangeArrowheads="1"/>
          </p:cNvSpPr>
          <p:nvPr/>
        </p:nvSpPr>
        <p:spPr bwMode="auto">
          <a:xfrm>
            <a:off x="4254500" y="3217863"/>
            <a:ext cx="11922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endParaRPr lang="en-US" sz="2000">
              <a:cs typeface="Arial" charset="0"/>
            </a:endParaRPr>
          </a:p>
        </p:txBody>
      </p:sp>
      <p:sp>
        <p:nvSpPr>
          <p:cNvPr id="8204" name="object 6"/>
          <p:cNvSpPr txBox="1">
            <a:spLocks noChangeArrowheads="1"/>
          </p:cNvSpPr>
          <p:nvPr/>
        </p:nvSpPr>
        <p:spPr bwMode="auto">
          <a:xfrm>
            <a:off x="5159375" y="3771900"/>
            <a:ext cx="3746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endParaRPr lang="en-US" sz="2000">
              <a:cs typeface="Arial" charset="0"/>
            </a:endParaRPr>
          </a:p>
        </p:txBody>
      </p:sp>
      <p:sp>
        <p:nvSpPr>
          <p:cNvPr id="8205" name="object 5"/>
          <p:cNvSpPr txBox="1">
            <a:spLocks noChangeArrowheads="1"/>
          </p:cNvSpPr>
          <p:nvPr/>
        </p:nvSpPr>
        <p:spPr bwMode="auto">
          <a:xfrm>
            <a:off x="5770563" y="3217863"/>
            <a:ext cx="13922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endParaRPr lang="en-US" sz="2000">
              <a:cs typeface="Arial" charset="0"/>
            </a:endParaRPr>
          </a:p>
        </p:txBody>
      </p:sp>
      <p:sp>
        <p:nvSpPr>
          <p:cNvPr id="8206" name="object 4"/>
          <p:cNvSpPr txBox="1">
            <a:spLocks noChangeArrowheads="1"/>
          </p:cNvSpPr>
          <p:nvPr/>
        </p:nvSpPr>
        <p:spPr bwMode="auto">
          <a:xfrm>
            <a:off x="7299325" y="3217863"/>
            <a:ext cx="8413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endParaRPr lang="en-US" sz="2000">
              <a:cs typeface="Arial" charset="0"/>
            </a:endParaRPr>
          </a:p>
        </p:txBody>
      </p:sp>
      <p:sp>
        <p:nvSpPr>
          <p:cNvPr id="8207" name="object 3"/>
          <p:cNvSpPr txBox="1">
            <a:spLocks noChangeArrowheads="1"/>
          </p:cNvSpPr>
          <p:nvPr/>
        </p:nvSpPr>
        <p:spPr bwMode="auto">
          <a:xfrm>
            <a:off x="8277225" y="3217863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endParaRPr lang="en-US" sz="2000">
              <a:cs typeface="Arial" charset="0"/>
            </a:endParaRPr>
          </a:p>
        </p:txBody>
      </p:sp>
      <p:sp>
        <p:nvSpPr>
          <p:cNvPr id="8208" name="object 2"/>
          <p:cNvSpPr txBox="1">
            <a:spLocks noChangeArrowheads="1"/>
          </p:cNvSpPr>
          <p:nvPr/>
        </p:nvSpPr>
        <p:spPr bwMode="auto">
          <a:xfrm>
            <a:off x="1125538" y="3492500"/>
            <a:ext cx="5638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n-US" sz="2000" b="1">
                <a:solidFill>
                  <a:srgbClr val="000066"/>
                </a:solidFill>
                <a:cs typeface="Arial" charset="0"/>
              </a:rPr>
              <a:t>.</a:t>
            </a:r>
            <a:endParaRPr lang="en-US" sz="2000"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2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5538" y="1804988"/>
            <a:ext cx="2041525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000" b="1" spc="1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RC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O 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L: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5538" y="2670175"/>
            <a:ext cx="8551862" cy="827088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n-US" b="1">
                <a:solidFill>
                  <a:srgbClr val="5B8425"/>
                </a:solidFill>
                <a:cs typeface="Arial" charset="0"/>
              </a:rPr>
              <a:t>LE</a:t>
            </a:r>
            <a:r>
              <a:rPr lang="es-ES_tradnl" b="1">
                <a:solidFill>
                  <a:srgbClr val="5B8425"/>
                </a:solidFill>
                <a:cs typeface="Arial" charset="0"/>
              </a:rPr>
              <a:t>Y</a:t>
            </a:r>
            <a:r>
              <a:rPr lang="en-US" b="1">
                <a:solidFill>
                  <a:srgbClr val="5B8425"/>
                </a:solidFill>
                <a:cs typeface="Arial" charset="0"/>
              </a:rPr>
              <a:t> 11598/2007 </a:t>
            </a:r>
            <a:r>
              <a:rPr lang="en-US" b="1">
                <a:solidFill>
                  <a:srgbClr val="003366"/>
                </a:solidFill>
                <a:cs typeface="Arial" charset="0"/>
              </a:rPr>
              <a:t> QUE DETERMIN</a:t>
            </a:r>
            <a:r>
              <a:rPr lang="es-ES_tradnl" b="1">
                <a:solidFill>
                  <a:srgbClr val="003366"/>
                </a:solidFill>
                <a:cs typeface="Arial" charset="0"/>
              </a:rPr>
              <a:t>A LA  CREACION </a:t>
            </a:r>
            <a:r>
              <a:rPr lang="en-US" b="1">
                <a:solidFill>
                  <a:srgbClr val="003366"/>
                </a:solidFill>
                <a:cs typeface="Arial" charset="0"/>
              </a:rPr>
              <a:t> DE U</a:t>
            </a:r>
            <a:r>
              <a:rPr lang="es-ES_tradnl" b="1">
                <a:solidFill>
                  <a:srgbClr val="003366"/>
                </a:solidFill>
                <a:cs typeface="Arial" charset="0"/>
              </a:rPr>
              <a:t>N</a:t>
            </a:r>
            <a:r>
              <a:rPr lang="en-US" b="1">
                <a:solidFill>
                  <a:srgbClr val="003366"/>
                </a:solidFill>
                <a:cs typeface="Arial" charset="0"/>
              </a:rPr>
              <a:t>A RED</a:t>
            </a:r>
            <a:endParaRPr lang="en-US">
              <a:cs typeface="Arial" charset="0"/>
            </a:endParaRPr>
          </a:p>
          <a:p>
            <a:pPr marL="12700">
              <a:lnSpc>
                <a:spcPts val="2163"/>
              </a:lnSpc>
            </a:pPr>
            <a:r>
              <a:rPr lang="en-US" b="1">
                <a:solidFill>
                  <a:srgbClr val="003366"/>
                </a:solidFill>
                <a:cs typeface="Arial" charset="0"/>
              </a:rPr>
              <a:t>ENTRE  </a:t>
            </a:r>
            <a:r>
              <a:rPr lang="es-ES_tradnl" b="1">
                <a:solidFill>
                  <a:srgbClr val="003366"/>
                </a:solidFill>
                <a:cs typeface="Arial" charset="0"/>
              </a:rPr>
              <a:t>LOS</a:t>
            </a:r>
            <a:r>
              <a:rPr lang="en-US" b="1">
                <a:solidFill>
                  <a:srgbClr val="003366"/>
                </a:solidFill>
                <a:cs typeface="Arial" charset="0"/>
              </a:rPr>
              <a:t>  ÓRG</a:t>
            </a:r>
            <a:r>
              <a:rPr lang="es-ES_tradnl" b="1">
                <a:solidFill>
                  <a:srgbClr val="003366"/>
                </a:solidFill>
                <a:cs typeface="Arial" charset="0"/>
              </a:rPr>
              <a:t>AN</a:t>
            </a:r>
            <a:r>
              <a:rPr lang="en-US" b="1">
                <a:solidFill>
                  <a:srgbClr val="003366"/>
                </a:solidFill>
                <a:cs typeface="Arial" charset="0"/>
              </a:rPr>
              <a:t>OS  INTERV</a:t>
            </a:r>
            <a:r>
              <a:rPr lang="es-ES_tradnl" b="1">
                <a:solidFill>
                  <a:srgbClr val="003366"/>
                </a:solidFill>
                <a:cs typeface="Arial" charset="0"/>
              </a:rPr>
              <a:t>I</a:t>
            </a:r>
            <a:r>
              <a:rPr lang="en-US" b="1">
                <a:solidFill>
                  <a:srgbClr val="003366"/>
                </a:solidFill>
                <a:cs typeface="Arial" charset="0"/>
              </a:rPr>
              <a:t>NIENTES  </a:t>
            </a:r>
            <a:r>
              <a:rPr lang="es-ES_tradnl" b="1">
                <a:solidFill>
                  <a:srgbClr val="003366"/>
                </a:solidFill>
                <a:cs typeface="Arial" charset="0"/>
              </a:rPr>
              <a:t>EN EL</a:t>
            </a:r>
            <a:r>
              <a:rPr lang="en-US" b="1">
                <a:solidFill>
                  <a:srgbClr val="003366"/>
                </a:solidFill>
                <a:cs typeface="Arial" charset="0"/>
              </a:rPr>
              <a:t>  PROCESO  </a:t>
            </a:r>
            <a:endParaRPr lang="es-ES_tradnl" b="1">
              <a:solidFill>
                <a:srgbClr val="003366"/>
              </a:solidFill>
              <a:cs typeface="Arial" charset="0"/>
            </a:endParaRPr>
          </a:p>
          <a:p>
            <a:pPr marL="12700">
              <a:lnSpc>
                <a:spcPts val="2163"/>
              </a:lnSpc>
            </a:pPr>
            <a:r>
              <a:rPr lang="en-US" b="1">
                <a:solidFill>
                  <a:srgbClr val="003366"/>
                </a:solidFill>
                <a:cs typeface="Arial" charset="0"/>
              </a:rPr>
              <a:t>DE </a:t>
            </a:r>
            <a:r>
              <a:rPr lang="es-ES_tradnl" b="1">
                <a:solidFill>
                  <a:srgbClr val="003366"/>
                </a:solidFill>
                <a:cs typeface="Arial" charset="0"/>
              </a:rPr>
              <a:t>REGISTRO Y</a:t>
            </a:r>
            <a:r>
              <a:rPr lang="en-US" b="1">
                <a:solidFill>
                  <a:srgbClr val="003366"/>
                </a:solidFill>
                <a:cs typeface="Arial" charset="0"/>
              </a:rPr>
              <a:t> LEGALIZA</a:t>
            </a:r>
            <a:r>
              <a:rPr lang="es-ES_tradnl" b="1">
                <a:solidFill>
                  <a:srgbClr val="003366"/>
                </a:solidFill>
                <a:cs typeface="Arial" charset="0"/>
              </a:rPr>
              <a:t>CION</a:t>
            </a:r>
            <a:r>
              <a:rPr lang="en-US" b="1">
                <a:solidFill>
                  <a:srgbClr val="003366"/>
                </a:solidFill>
                <a:cs typeface="Arial" charset="0"/>
              </a:rPr>
              <a:t>  DE  EMPRESAS  </a:t>
            </a:r>
            <a:r>
              <a:rPr lang="es-ES_tradnl" b="1">
                <a:solidFill>
                  <a:srgbClr val="003366"/>
                </a:solidFill>
                <a:cs typeface="Arial" charset="0"/>
              </a:rPr>
              <a:t>Y</a:t>
            </a:r>
            <a:r>
              <a:rPr lang="en-US" b="1">
                <a:solidFill>
                  <a:srgbClr val="003366"/>
                </a:solidFill>
                <a:cs typeface="Arial" charset="0"/>
              </a:rPr>
              <a:t>  NEG</a:t>
            </a:r>
            <a:r>
              <a:rPr lang="es-ES_tradnl" b="1">
                <a:solidFill>
                  <a:srgbClr val="003366"/>
                </a:solidFill>
                <a:cs typeface="Arial" charset="0"/>
              </a:rPr>
              <a:t>O</a:t>
            </a:r>
            <a:r>
              <a:rPr lang="en-US" b="1">
                <a:solidFill>
                  <a:srgbClr val="003366"/>
                </a:solidFill>
                <a:cs typeface="Arial" charset="0"/>
              </a:rPr>
              <a:t>CIOS</a:t>
            </a:r>
            <a:endParaRPr lang="en-US">
              <a:cs typeface="Arial" charset="0"/>
            </a:endParaRPr>
          </a:p>
        </p:txBody>
      </p:sp>
      <p:sp>
        <p:nvSpPr>
          <p:cNvPr id="9220" name="object 22"/>
          <p:cNvSpPr txBox="1">
            <a:spLocks noChangeArrowheads="1"/>
          </p:cNvSpPr>
          <p:nvPr/>
        </p:nvSpPr>
        <p:spPr bwMode="auto">
          <a:xfrm>
            <a:off x="841375" y="2719388"/>
            <a:ext cx="1285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ct val="92000"/>
              </a:lnSpc>
              <a:spcBef>
                <a:spcPts val="25"/>
              </a:spcBef>
            </a:pPr>
            <a:r>
              <a:rPr lang="en-US" sz="900">
                <a:solidFill>
                  <a:srgbClr val="007F00"/>
                </a:solidFill>
                <a:latin typeface="Wingdings" pitchFamily="2" charset="2"/>
              </a:rPr>
              <a:t></a:t>
            </a:r>
            <a:endParaRPr lang="en-US" sz="900">
              <a:latin typeface="Wingdings" pitchFamily="2" charset="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5538" y="3492500"/>
            <a:ext cx="782637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AR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97100" y="3492500"/>
            <a:ext cx="1463675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NT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b="1" spc="1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48113" y="3492500"/>
            <a:ext cx="1801812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HAR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MO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ZA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224" name="object 18"/>
          <p:cNvSpPr txBox="1">
            <a:spLocks noChangeArrowheads="1"/>
          </p:cNvSpPr>
          <p:nvPr/>
        </p:nvSpPr>
        <p:spPr bwMode="auto">
          <a:xfrm>
            <a:off x="6037263" y="3492500"/>
            <a:ext cx="2333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s-ES_tradnl" sz="2000" b="1">
                <a:solidFill>
                  <a:srgbClr val="003366"/>
                </a:solidFill>
                <a:cs typeface="Arial" charset="0"/>
              </a:rPr>
              <a:t>Y</a:t>
            </a:r>
            <a:endParaRPr lang="en-US" sz="2000">
              <a:cs typeface="Arial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7963" y="3492500"/>
            <a:ext cx="1685925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SI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FI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CA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226" name="object 16"/>
          <p:cNvSpPr txBox="1">
            <a:spLocks noChangeArrowheads="1"/>
          </p:cNvSpPr>
          <p:nvPr/>
        </p:nvSpPr>
        <p:spPr bwMode="auto">
          <a:xfrm>
            <a:off x="8375650" y="3497263"/>
            <a:ext cx="415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s-ES_tradnl" sz="2000">
                <a:cs typeface="Arial" charset="0"/>
              </a:rPr>
              <a:t>EL</a:t>
            </a:r>
            <a:endParaRPr lang="en-US" sz="2000">
              <a:cs typeface="Arial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5538" y="3767138"/>
            <a:ext cx="1573212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CE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O.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5538" y="4572000"/>
            <a:ext cx="627062" cy="3397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5B8425"/>
                </a:solidFill>
                <a:latin typeface="Arial"/>
                <a:cs typeface="Arial"/>
              </a:rPr>
              <a:t>L</a:t>
            </a:r>
            <a:r>
              <a:rPr sz="2000" b="1" spc="-4" dirty="0">
                <a:solidFill>
                  <a:srgbClr val="5B8425"/>
                </a:solidFill>
                <a:latin typeface="Arial"/>
                <a:cs typeface="Arial"/>
              </a:rPr>
              <a:t>E</a:t>
            </a:r>
            <a:r>
              <a:rPr lang="es-ES_tradnl" sz="2000" b="1" spc="-4" dirty="0">
                <a:solidFill>
                  <a:srgbClr val="5B8425"/>
                </a:solidFill>
                <a:latin typeface="Arial"/>
                <a:cs typeface="Arial"/>
              </a:rPr>
              <a:t>YY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76425" y="4572000"/>
            <a:ext cx="2533650" cy="3397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4" dirty="0">
                <a:solidFill>
                  <a:srgbClr val="5B8425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5B8425"/>
                </a:solidFill>
                <a:latin typeface="Arial"/>
                <a:cs typeface="Arial"/>
              </a:rPr>
              <a:t>OM</a:t>
            </a:r>
            <a:r>
              <a:rPr sz="2000" b="1" spc="-4" dirty="0">
                <a:solidFill>
                  <a:srgbClr val="5B8425"/>
                </a:solidFill>
                <a:latin typeface="Arial"/>
                <a:cs typeface="Arial"/>
              </a:rPr>
              <a:t>P</a:t>
            </a:r>
            <a:r>
              <a:rPr sz="2000" b="1" spc="4" dirty="0">
                <a:solidFill>
                  <a:srgbClr val="5B8425"/>
                </a:solidFill>
                <a:latin typeface="Arial"/>
                <a:cs typeface="Arial"/>
              </a:rPr>
              <a:t>L</a:t>
            </a:r>
            <a:r>
              <a:rPr sz="2000" b="1" spc="-4" dirty="0">
                <a:solidFill>
                  <a:srgbClr val="5B8425"/>
                </a:solidFill>
                <a:latin typeface="Arial"/>
                <a:cs typeface="Arial"/>
              </a:rPr>
              <a:t>EM</a:t>
            </a:r>
            <a:r>
              <a:rPr sz="2000" b="1" spc="4" dirty="0">
                <a:solidFill>
                  <a:srgbClr val="5B8425"/>
                </a:solidFill>
                <a:latin typeface="Arial"/>
                <a:cs typeface="Arial"/>
              </a:rPr>
              <a:t>EN</a:t>
            </a:r>
            <a:r>
              <a:rPr sz="2000" b="1" dirty="0">
                <a:solidFill>
                  <a:srgbClr val="5B8425"/>
                </a:solidFill>
                <a:latin typeface="Arial"/>
                <a:cs typeface="Arial"/>
              </a:rPr>
              <a:t>TAR</a:t>
            </a:r>
            <a:r>
              <a:rPr lang="es-ES_tradnl" sz="2000" b="1" dirty="0">
                <a:solidFill>
                  <a:srgbClr val="5B8425"/>
                </a:solidFill>
                <a:latin typeface="Arial"/>
                <a:cs typeface="Arial"/>
              </a:rPr>
              <a:t>IA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10075" y="4632325"/>
            <a:ext cx="1123950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5B8425"/>
                </a:solidFill>
                <a:latin typeface="Arial"/>
                <a:cs typeface="Arial"/>
              </a:rPr>
              <a:t>1</a:t>
            </a:r>
            <a:r>
              <a:rPr sz="2000" b="1" spc="4" dirty="0">
                <a:solidFill>
                  <a:srgbClr val="5B8425"/>
                </a:solidFill>
                <a:latin typeface="Arial"/>
                <a:cs typeface="Arial"/>
              </a:rPr>
              <a:t>23</a:t>
            </a:r>
            <a:r>
              <a:rPr sz="2000" b="1" spc="-4" dirty="0">
                <a:solidFill>
                  <a:srgbClr val="5B8425"/>
                </a:solidFill>
                <a:latin typeface="Arial"/>
                <a:cs typeface="Arial"/>
              </a:rPr>
              <a:t>/</a:t>
            </a:r>
            <a:r>
              <a:rPr sz="2000" b="1" spc="4" dirty="0">
                <a:solidFill>
                  <a:srgbClr val="5B8425"/>
                </a:solidFill>
                <a:latin typeface="Arial"/>
                <a:cs typeface="Arial"/>
              </a:rPr>
              <a:t>2</a:t>
            </a:r>
            <a:r>
              <a:rPr sz="2000" b="1" dirty="0">
                <a:solidFill>
                  <a:srgbClr val="5B8425"/>
                </a:solidFill>
                <a:latin typeface="Arial"/>
                <a:cs typeface="Arial"/>
              </a:rPr>
              <a:t>0</a:t>
            </a:r>
            <a:r>
              <a:rPr sz="2000" b="1" spc="4" dirty="0">
                <a:solidFill>
                  <a:srgbClr val="5B8425"/>
                </a:solidFill>
                <a:latin typeface="Arial"/>
                <a:cs typeface="Arial"/>
              </a:rPr>
              <a:t>0</a:t>
            </a:r>
            <a:r>
              <a:rPr sz="2000" b="1" dirty="0">
                <a:solidFill>
                  <a:srgbClr val="5B8425"/>
                </a:solidFill>
                <a:latin typeface="Arial"/>
                <a:cs typeface="Arial"/>
              </a:rPr>
              <a:t>6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30888" y="4632325"/>
            <a:ext cx="615950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Q</a:t>
            </a:r>
            <a:r>
              <a:rPr sz="2000" b="1" spc="14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232" name="object 10"/>
          <p:cNvSpPr txBox="1">
            <a:spLocks noChangeArrowheads="1"/>
          </p:cNvSpPr>
          <p:nvPr/>
        </p:nvSpPr>
        <p:spPr bwMode="auto">
          <a:xfrm>
            <a:off x="6762750" y="4618038"/>
            <a:ext cx="16129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s-ES_tradnl" sz="2000" b="1">
                <a:solidFill>
                  <a:srgbClr val="003366"/>
                </a:solidFill>
                <a:cs typeface="Arial" charset="0"/>
              </a:rPr>
              <a:t>REGUL</a:t>
            </a:r>
            <a:r>
              <a:rPr lang="en-US" sz="2000" b="1">
                <a:solidFill>
                  <a:srgbClr val="003366"/>
                </a:solidFill>
                <a:cs typeface="Arial" charset="0"/>
              </a:rPr>
              <a:t>A</a:t>
            </a:r>
            <a:r>
              <a:rPr lang="es-ES_tradnl" sz="2000" b="1">
                <a:solidFill>
                  <a:srgbClr val="003366"/>
                </a:solidFill>
                <a:cs typeface="Arial" charset="0"/>
              </a:rPr>
              <a:t>  EL</a:t>
            </a:r>
            <a:endParaRPr lang="en-US" sz="2000">
              <a:cs typeface="Arial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400" y="4632325"/>
            <a:ext cx="642938" cy="552450"/>
          </a:xfrm>
          <a:prstGeom prst="rect">
            <a:avLst/>
          </a:prstGeom>
        </p:spPr>
        <p:txBody>
          <a:bodyPr lIns="0" tIns="0" rIns="0" bIns="0"/>
          <a:lstStyle/>
          <a:p>
            <a:pPr marL="171450">
              <a:lnSpc>
                <a:spcPts val="2150"/>
              </a:lnSpc>
              <a:spcBef>
                <a:spcPts val="113"/>
              </a:spcBef>
            </a:pPr>
            <a:endParaRPr lang="en-US" sz="2000">
              <a:cs typeface="Arial" charset="0"/>
            </a:endParaRPr>
          </a:p>
          <a:p>
            <a:pPr marL="171450">
              <a:lnSpc>
                <a:spcPts val="2163"/>
              </a:lnSpc>
            </a:pPr>
            <a:endParaRPr lang="en-US" sz="2000">
              <a:cs typeface="Arial" charset="0"/>
            </a:endParaRPr>
          </a:p>
        </p:txBody>
      </p:sp>
      <p:sp>
        <p:nvSpPr>
          <p:cNvPr id="9234" name="object 8"/>
          <p:cNvSpPr txBox="1">
            <a:spLocks noChangeArrowheads="1"/>
          </p:cNvSpPr>
          <p:nvPr/>
        </p:nvSpPr>
        <p:spPr bwMode="auto">
          <a:xfrm>
            <a:off x="841375" y="4683125"/>
            <a:ext cx="1285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ct val="92000"/>
              </a:lnSpc>
              <a:spcBef>
                <a:spcPts val="25"/>
              </a:spcBef>
            </a:pPr>
            <a:r>
              <a:rPr lang="en-US" sz="900">
                <a:solidFill>
                  <a:srgbClr val="007F00"/>
                </a:solidFill>
                <a:latin typeface="Wingdings" pitchFamily="2" charset="2"/>
              </a:rPr>
              <a:t></a:t>
            </a:r>
            <a:endParaRPr lang="en-US" sz="900">
              <a:latin typeface="Wingdings" pitchFamily="2" charset="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5538" y="4905375"/>
            <a:ext cx="1844675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TR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ATA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lang="es-ES_tradnl"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NT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1813" y="4905375"/>
            <a:ext cx="1998662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spc="1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NC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AD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237" name="object 5"/>
          <p:cNvSpPr txBox="1">
            <a:spLocks noChangeArrowheads="1"/>
          </p:cNvSpPr>
          <p:nvPr/>
        </p:nvSpPr>
        <p:spPr bwMode="auto">
          <a:xfrm>
            <a:off x="5170488" y="4905375"/>
            <a:ext cx="2333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s-ES_tradnl" sz="2000" b="1">
                <a:solidFill>
                  <a:srgbClr val="003366"/>
                </a:solidFill>
                <a:cs typeface="Arial" charset="0"/>
              </a:rPr>
              <a:t>Y</a:t>
            </a:r>
            <a:endParaRPr lang="en-US" sz="2000"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3863" y="4905375"/>
            <a:ext cx="1884362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MP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FI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CAD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89825" y="4905375"/>
            <a:ext cx="784225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AR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25538" y="5180013"/>
            <a:ext cx="5013325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lang="es-ES_tradnl" sz="2000" b="1" spc="-4" dirty="0">
                <a:solidFill>
                  <a:srgbClr val="003366"/>
                </a:solidFill>
                <a:latin typeface="Arial"/>
                <a:cs typeface="Arial"/>
              </a:rPr>
              <a:t> LAS 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CR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O </a:t>
            </a:r>
            <a:r>
              <a:rPr lang="es-ES_tradnl" sz="2000" b="1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PE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Q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UE</a:t>
            </a:r>
            <a:r>
              <a:rPr lang="es-ES_tradnl" sz="2000" b="1" spc="4" dirty="0">
                <a:solidFill>
                  <a:srgbClr val="003366"/>
                </a:solidFill>
                <a:latin typeface="Arial"/>
                <a:cs typeface="Arial"/>
              </a:rPr>
              <a:t>Ñ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b="1" spc="-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PR</a:t>
            </a:r>
            <a:r>
              <a:rPr sz="2000" b="1" spc="-4" dirty="0">
                <a:solidFill>
                  <a:srgbClr val="003366"/>
                </a:solidFill>
                <a:latin typeface="Arial"/>
                <a:cs typeface="Arial"/>
              </a:rPr>
              <a:t>ES</a:t>
            </a:r>
            <a:r>
              <a:rPr sz="2000" b="1" spc="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bject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2" name="object 4"/>
          <p:cNvSpPr>
            <a:spLocks noChangeArrowheads="1"/>
          </p:cNvSpPr>
          <p:nvPr/>
        </p:nvSpPr>
        <p:spPr bwMode="auto">
          <a:xfrm>
            <a:off x="381000" y="1752600"/>
            <a:ext cx="8531225" cy="4044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0688" y="1127125"/>
            <a:ext cx="9561512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175"/>
              </a:lnSpc>
              <a:spcBef>
                <a:spcPts val="113"/>
              </a:spcBef>
            </a:pPr>
            <a:r>
              <a:rPr lang="es-ES_tradnl" sz="2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Lo</a:t>
            </a:r>
            <a:r>
              <a:rPr lang="en-US" sz="2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 </a:t>
            </a:r>
            <a:r>
              <a:rPr lang="es-ES_tradnl" sz="2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organos </a:t>
            </a:r>
            <a:r>
              <a:rPr lang="en-US" sz="2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 entidades que comp</a:t>
            </a:r>
            <a:r>
              <a:rPr lang="es-ES_tradnl" sz="2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onen</a:t>
            </a:r>
            <a:r>
              <a:rPr lang="en-US" sz="2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_tradnl" sz="2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la</a:t>
            </a:r>
            <a:r>
              <a:rPr lang="en-US" sz="2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Redesim de</a:t>
            </a:r>
            <a:r>
              <a:rPr lang="es-ES_tradnl" sz="2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beran</a:t>
            </a:r>
            <a:r>
              <a:rPr lang="en-US" sz="2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ES_tradnl" sz="2000" b="1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12700">
              <a:lnSpc>
                <a:spcPts val="2175"/>
              </a:lnSpc>
              <a:spcBef>
                <a:spcPts val="113"/>
              </a:spcBef>
            </a:pPr>
            <a:r>
              <a:rPr lang="en-US" sz="2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ado</a:t>
            </a:r>
            <a:r>
              <a:rPr lang="es-ES_tradnl" sz="2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pt</a:t>
            </a:r>
            <a:r>
              <a:rPr lang="en-US" sz="2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ar </a:t>
            </a:r>
            <a:r>
              <a:rPr lang="es-ES_tradnl" sz="2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en-US" sz="2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as</a:t>
            </a:r>
            <a:r>
              <a:rPr lang="es-ES_tradnl" sz="20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siguientes premisas:</a:t>
            </a:r>
            <a:endParaRPr lang="en-US" sz="2000">
              <a:latin typeface="Tahoma" pitchFamily="34" charset="0"/>
              <a:cs typeface="Tahoma" pitchFamily="34" charset="0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endParaRPr lang="en-US" sz="20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bject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6850" y="1824038"/>
            <a:ext cx="8515350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370"/>
              </a:lnSpc>
              <a:spcBef>
                <a:spcPts val="168"/>
              </a:spcBef>
              <a:spcAft>
                <a:spcPts val="0"/>
              </a:spcAft>
              <a:defRPr/>
            </a:pPr>
            <a:r>
              <a:rPr sz="3200" b="1" spc="4" dirty="0">
                <a:solidFill>
                  <a:srgbClr val="000066"/>
                </a:solidFill>
                <a:latin typeface="Arial"/>
                <a:cs typeface="Arial"/>
              </a:rPr>
              <a:t>AD</a:t>
            </a:r>
            <a:r>
              <a:rPr sz="3200" b="1" spc="-4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INI</a:t>
            </a:r>
            <a:r>
              <a:rPr sz="3200" b="1" spc="-4" dirty="0">
                <a:solidFill>
                  <a:srgbClr val="000066"/>
                </a:solidFill>
                <a:latin typeface="Arial"/>
                <a:cs typeface="Arial"/>
              </a:rPr>
              <a:t>ST</a:t>
            </a:r>
            <a:r>
              <a:rPr sz="3200" b="1" spc="4" dirty="0">
                <a:solidFill>
                  <a:srgbClr val="000066"/>
                </a:solidFill>
                <a:latin typeface="Arial"/>
                <a:cs typeface="Arial"/>
              </a:rPr>
              <a:t>RA</a:t>
            </a:r>
            <a:r>
              <a:rPr lang="es-ES_tradnl" sz="3200" b="1" dirty="0">
                <a:solidFill>
                  <a:srgbClr val="000066"/>
                </a:solidFill>
                <a:latin typeface="Arial"/>
                <a:cs typeface="Arial"/>
              </a:rPr>
              <a:t>CION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4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lang="es-ES_tradnl" sz="3200" b="1" spc="4" dirty="0">
                <a:solidFill>
                  <a:srgbClr val="000066"/>
                </a:solidFill>
                <a:latin typeface="Arial"/>
                <a:cs typeface="Arial"/>
              </a:rPr>
              <a:t>E LA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4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200" b="1" spc="4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ESIM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4800" y="2889250"/>
            <a:ext cx="9677400" cy="5397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939"/>
              </a:lnSpc>
              <a:spcBef>
                <a:spcPts val="97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3366"/>
                </a:solidFill>
                <a:latin typeface="Arial"/>
                <a:cs typeface="Arial"/>
              </a:rPr>
              <a:t>LA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spc="-458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39933"/>
                </a:solidFill>
                <a:latin typeface="Arial"/>
                <a:cs typeface="Arial"/>
              </a:rPr>
              <a:t>RE</a:t>
            </a:r>
            <a:r>
              <a:rPr b="1" spc="-9" dirty="0">
                <a:solidFill>
                  <a:srgbClr val="339933"/>
                </a:solidFill>
                <a:latin typeface="Arial"/>
                <a:cs typeface="Arial"/>
              </a:rPr>
              <a:t>D</a:t>
            </a:r>
            <a:r>
              <a:rPr b="1" dirty="0">
                <a:solidFill>
                  <a:srgbClr val="339933"/>
                </a:solidFill>
                <a:latin typeface="Arial"/>
                <a:cs typeface="Arial"/>
              </a:rPr>
              <a:t>ES</a:t>
            </a:r>
            <a:r>
              <a:rPr b="1" spc="4" dirty="0">
                <a:solidFill>
                  <a:srgbClr val="339933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339933"/>
                </a:solidFill>
                <a:latin typeface="Arial"/>
                <a:cs typeface="Arial"/>
              </a:rPr>
              <a:t>M </a:t>
            </a:r>
            <a:r>
              <a:rPr lang="es-ES_tradnl" b="1" dirty="0">
                <a:solidFill>
                  <a:srgbClr val="003366"/>
                </a:solidFill>
                <a:latin typeface="Arial"/>
                <a:cs typeface="Arial"/>
              </a:rPr>
              <a:t>es</a:t>
            </a:r>
            <a:r>
              <a:rPr b="1" spc="8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b="1" spc="9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b="1" spc="-9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b="1" spc="9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b="1" spc="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b="1" spc="-9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tr</a:t>
            </a:r>
            <a:r>
              <a:rPr b="1" spc="-9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b="1" spc="9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b="1" spc="8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dirty="0" err="1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b="1" spc="9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b="1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b="1" spc="8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lang="es-ES_tradnl"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b="1" spc="8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dirty="0" err="1">
                <a:solidFill>
                  <a:srgbClr val="003366"/>
                </a:solidFill>
                <a:latin typeface="Arial"/>
                <a:cs typeface="Arial"/>
              </a:rPr>
              <a:t>Comit</a:t>
            </a:r>
            <a:r>
              <a:rPr lang="es-ES_tradnl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b="1" spc="8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ES_tradnl" b="1" spc="84" dirty="0">
                <a:solidFill>
                  <a:srgbClr val="003366"/>
                </a:solidFill>
                <a:latin typeface="Arial"/>
                <a:cs typeface="Arial"/>
              </a:rPr>
              <a:t>de </a:t>
            </a:r>
            <a:r>
              <a:rPr lang="es-ES_tradnl" b="1" spc="84" dirty="0" err="1">
                <a:solidFill>
                  <a:srgbClr val="003366"/>
                </a:solidFill>
                <a:latin typeface="Arial"/>
                <a:cs typeface="Arial"/>
              </a:rPr>
              <a:t>Gestion</a:t>
            </a:r>
            <a:r>
              <a:rPr b="1" spc="8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spc="9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b="1" spc="-9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GS</a:t>
            </a:r>
            <a:r>
              <a:rPr b="1" spc="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M)</a:t>
            </a:r>
            <a:r>
              <a:rPr b="1" spc="8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comp</a:t>
            </a:r>
            <a:r>
              <a:rPr lang="es-ES_tradnl" b="1" dirty="0" err="1">
                <a:solidFill>
                  <a:srgbClr val="003366"/>
                </a:solidFill>
                <a:latin typeface="Arial"/>
                <a:cs typeface="Arial"/>
              </a:rPr>
              <a:t>ue</a:t>
            </a:r>
            <a:r>
              <a:rPr b="1" spc="-9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b="1" dirty="0" err="1">
                <a:solidFill>
                  <a:srgbClr val="003366"/>
                </a:solidFill>
                <a:latin typeface="Arial"/>
                <a:cs typeface="Arial"/>
              </a:rPr>
              <a:t>to</a:t>
            </a:r>
            <a:endParaRPr lang="es-ES_tradnl" b="1" dirty="0">
              <a:solidFill>
                <a:srgbClr val="003366"/>
              </a:solidFill>
              <a:latin typeface="Arial"/>
              <a:cs typeface="Arial"/>
            </a:endParaRPr>
          </a:p>
          <a:p>
            <a:pPr marL="12700" fontAlgn="auto">
              <a:lnSpc>
                <a:spcPts val="1939"/>
              </a:lnSpc>
              <a:spcBef>
                <a:spcPts val="97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lang="es-ES_tradnl" b="1" dirty="0">
                <a:solidFill>
                  <a:srgbClr val="003366"/>
                </a:solidFill>
                <a:latin typeface="Arial"/>
                <a:cs typeface="Arial"/>
              </a:rPr>
              <a:t>or </a:t>
            </a:r>
            <a:r>
              <a:rPr b="1" spc="9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ES_tradnl" b="1" spc="99" dirty="0" err="1">
                <a:solidFill>
                  <a:srgbClr val="003366"/>
                </a:solidFill>
                <a:latin typeface="Arial"/>
                <a:cs typeface="Arial"/>
              </a:rPr>
              <a:t>organos</a:t>
            </a:r>
            <a:r>
              <a:rPr lang="es-ES_tradnl" b="1" spc="99" dirty="0">
                <a:solidFill>
                  <a:srgbClr val="003366"/>
                </a:solidFill>
                <a:latin typeface="Arial"/>
                <a:cs typeface="Arial"/>
              </a:rPr>
              <a:t> e entidades del Gobierno Federal, estatal y municipal</a:t>
            </a:r>
            <a:endParaRPr dirty="0">
              <a:latin typeface="Arial"/>
              <a:cs typeface="Arial"/>
            </a:endParaRPr>
          </a:p>
        </p:txBody>
      </p:sp>
      <p:sp>
        <p:nvSpPr>
          <p:cNvPr id="11268" name="object 9"/>
          <p:cNvSpPr txBox="1">
            <a:spLocks noChangeArrowheads="1"/>
          </p:cNvSpPr>
          <p:nvPr/>
        </p:nvSpPr>
        <p:spPr bwMode="auto">
          <a:xfrm>
            <a:off x="457200" y="3302000"/>
            <a:ext cx="32004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endParaRPr lang="en-US">
              <a:cs typeface="Arial" charset="0"/>
            </a:endParaRPr>
          </a:p>
        </p:txBody>
      </p:sp>
      <p:sp>
        <p:nvSpPr>
          <p:cNvPr id="11269" name="object 8"/>
          <p:cNvSpPr txBox="1">
            <a:spLocks noChangeArrowheads="1"/>
          </p:cNvSpPr>
          <p:nvPr/>
        </p:nvSpPr>
        <p:spPr bwMode="auto">
          <a:xfrm>
            <a:off x="1738313" y="3232150"/>
            <a:ext cx="1857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endParaRPr lang="en-US">
              <a:cs typeface="Arial" charset="0"/>
            </a:endParaRPr>
          </a:p>
        </p:txBody>
      </p:sp>
      <p:sp>
        <p:nvSpPr>
          <p:cNvPr id="11270" name="object 7"/>
          <p:cNvSpPr txBox="1">
            <a:spLocks noChangeArrowheads="1"/>
          </p:cNvSpPr>
          <p:nvPr/>
        </p:nvSpPr>
        <p:spPr bwMode="auto">
          <a:xfrm>
            <a:off x="2117725" y="3232150"/>
            <a:ext cx="11271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endParaRPr lang="en-US">
              <a:cs typeface="Arial" charset="0"/>
            </a:endParaRPr>
          </a:p>
        </p:txBody>
      </p:sp>
      <p:sp>
        <p:nvSpPr>
          <p:cNvPr id="11271" name="object 6"/>
          <p:cNvSpPr txBox="1">
            <a:spLocks noChangeArrowheads="1"/>
          </p:cNvSpPr>
          <p:nvPr/>
        </p:nvSpPr>
        <p:spPr bwMode="auto">
          <a:xfrm>
            <a:off x="3436938" y="3232150"/>
            <a:ext cx="25527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endParaRPr lang="en-US">
              <a:cs typeface="Arial" charset="0"/>
            </a:endParaRPr>
          </a:p>
        </p:txBody>
      </p:sp>
      <p:sp>
        <p:nvSpPr>
          <p:cNvPr id="11272" name="object 5"/>
          <p:cNvSpPr txBox="1">
            <a:spLocks noChangeArrowheads="1"/>
          </p:cNvSpPr>
          <p:nvPr/>
        </p:nvSpPr>
        <p:spPr bwMode="auto">
          <a:xfrm>
            <a:off x="6183313" y="3232150"/>
            <a:ext cx="9842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endParaRPr lang="en-US">
              <a:cs typeface="Arial" charset="0"/>
            </a:endParaRPr>
          </a:p>
        </p:txBody>
      </p:sp>
      <p:sp>
        <p:nvSpPr>
          <p:cNvPr id="11273" name="object 4"/>
          <p:cNvSpPr txBox="1">
            <a:spLocks noChangeArrowheads="1"/>
          </p:cNvSpPr>
          <p:nvPr/>
        </p:nvSpPr>
        <p:spPr bwMode="auto">
          <a:xfrm>
            <a:off x="7361238" y="3232150"/>
            <a:ext cx="1873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endParaRPr lang="en-US"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23900" y="3573463"/>
            <a:ext cx="8191500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939"/>
              </a:lnSpc>
              <a:spcBef>
                <a:spcPts val="97"/>
              </a:spcBef>
              <a:spcAft>
                <a:spcPts val="0"/>
              </a:spcAft>
              <a:defRPr/>
            </a:pPr>
            <a:r>
              <a:rPr b="1" spc="-9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b="1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b="1" spc="-9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b="1" spc="9" dirty="0" err="1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b="1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b="1" spc="9" dirty="0" err="1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b="1" spc="-9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lang="es-ES_tradnl" b="1" spc="-9" dirty="0" err="1">
                <a:solidFill>
                  <a:srgbClr val="003366"/>
                </a:solidFill>
                <a:latin typeface="Arial"/>
                <a:cs typeface="Arial"/>
              </a:rPr>
              <a:t>ables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ES_tradnl" b="1" dirty="0">
                <a:solidFill>
                  <a:srgbClr val="003366"/>
                </a:solidFill>
                <a:latin typeface="Arial"/>
                <a:cs typeface="Arial"/>
              </a:rPr>
              <a:t>por el</a:t>
            </a:r>
            <a:r>
              <a:rPr b="1" spc="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spc="9" dirty="0" err="1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b="1" spc="-9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b="1" spc="9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b="1" spc="-9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b="1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b="1" spc="-9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b="1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b="1" spc="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de </a:t>
            </a:r>
            <a:r>
              <a:rPr b="1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b="1" spc="-9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b="1" spc="9" dirty="0" err="1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b="1" dirty="0" err="1">
                <a:solidFill>
                  <a:srgbClr val="003366"/>
                </a:solidFill>
                <a:latin typeface="Arial"/>
                <a:cs typeface="Arial"/>
              </a:rPr>
              <a:t>ist</a:t>
            </a:r>
            <a:r>
              <a:rPr b="1" spc="-14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b="1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b="1" spc="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ES_tradnl" b="1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dirty="0" err="1">
                <a:solidFill>
                  <a:srgbClr val="003366"/>
                </a:solidFill>
                <a:latin typeface="Arial"/>
                <a:cs typeface="Arial"/>
              </a:rPr>
              <a:t>le</a:t>
            </a:r>
            <a:r>
              <a:rPr b="1" spc="9" dirty="0" err="1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b="1" spc="-9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b="1" dirty="0" err="1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b="1" spc="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b="1" dirty="0" err="1">
                <a:solidFill>
                  <a:srgbClr val="003366"/>
                </a:solidFill>
                <a:latin typeface="Arial"/>
                <a:cs typeface="Arial"/>
              </a:rPr>
              <a:t>za</a:t>
            </a:r>
            <a:r>
              <a:rPr lang="es-ES_tradnl" b="1" spc="-9" dirty="0" err="1">
                <a:solidFill>
                  <a:srgbClr val="003366"/>
                </a:solidFill>
                <a:latin typeface="Arial"/>
                <a:cs typeface="Arial"/>
              </a:rPr>
              <a:t>cion</a:t>
            </a:r>
            <a:r>
              <a:rPr lang="es-ES_tradnl" b="1" spc="-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spc="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de</a:t>
            </a:r>
            <a:r>
              <a:rPr lang="es-ES_tradnl" b="1" dirty="0">
                <a:solidFill>
                  <a:srgbClr val="003366"/>
                </a:solidFill>
                <a:latin typeface="Arial"/>
                <a:cs typeface="Arial"/>
              </a:rPr>
              <a:t> las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 e</a:t>
            </a:r>
            <a:r>
              <a:rPr b="1" spc="-9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pre</a:t>
            </a:r>
            <a:r>
              <a:rPr b="1" spc="-14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b="1" spc="-9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003366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882</Words>
  <Application>Microsoft Office PowerPoint</Application>
  <PresentationFormat>Presentación en pantalla (4:3)</PresentationFormat>
  <Paragraphs>208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Calibri</vt:lpstr>
      <vt:lpstr>Arial</vt:lpstr>
      <vt:lpstr>Tahoma</vt:lpstr>
      <vt:lpstr>Times New Roman</vt:lpstr>
      <vt:lpstr>Wingdings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 </cp:lastModifiedBy>
  <cp:revision>16</cp:revision>
  <dcterms:modified xsi:type="dcterms:W3CDTF">2013-10-28T19:26:31Z</dcterms:modified>
</cp:coreProperties>
</file>